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6C4C-70F1-44D4-A0FE-1EA463A3F2FD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600-E758-4C1D-A384-755D8B73D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2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6C4C-70F1-44D4-A0FE-1EA463A3F2FD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600-E758-4C1D-A384-755D8B73D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7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6C4C-70F1-44D4-A0FE-1EA463A3F2FD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600-E758-4C1D-A384-755D8B73D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6C4C-70F1-44D4-A0FE-1EA463A3F2FD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600-E758-4C1D-A384-755D8B73D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7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6C4C-70F1-44D4-A0FE-1EA463A3F2FD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600-E758-4C1D-A384-755D8B73D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3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6C4C-70F1-44D4-A0FE-1EA463A3F2FD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600-E758-4C1D-A384-755D8B73D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4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6C4C-70F1-44D4-A0FE-1EA463A3F2FD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600-E758-4C1D-A384-755D8B73D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4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6C4C-70F1-44D4-A0FE-1EA463A3F2FD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600-E758-4C1D-A384-755D8B73D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8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6C4C-70F1-44D4-A0FE-1EA463A3F2FD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600-E758-4C1D-A384-755D8B73D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9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6C4C-70F1-44D4-A0FE-1EA463A3F2FD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600-E758-4C1D-A384-755D8B73D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1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6C4C-70F1-44D4-A0FE-1EA463A3F2FD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600-E758-4C1D-A384-755D8B73D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6C4C-70F1-44D4-A0FE-1EA463A3F2FD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1C600-E758-4C1D-A384-755D8B73D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9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8FC62-2589-48C3-8540-F691BBA46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58684"/>
            <a:ext cx="7772400" cy="23876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4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Holy Spirit’s </a:t>
            </a:r>
            <a:br>
              <a:rPr lang="en-US" sz="4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4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Role in Conversion</a:t>
            </a:r>
          </a:p>
        </p:txBody>
      </p:sp>
    </p:spTree>
    <p:extLst>
      <p:ext uri="{BB962C8B-B14F-4D97-AF65-F5344CB8AC3E}">
        <p14:creationId xmlns:p14="http://schemas.microsoft.com/office/powerpoint/2010/main" val="986878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9DD5-7F5C-4275-A8C7-64D574C5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Two Promises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10BA6-3318-44E6-B438-799AD06EC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66466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with a very </a:t>
            </a:r>
            <a:r>
              <a:rPr lang="en-US" sz="2400" u="sng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specific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application: Jesus made a promise to His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apostles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that He would baptize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them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with the Holy Spirit.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Luke 24:49; Acts 1:4-5, 8.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with a more </a:t>
            </a:r>
            <a:r>
              <a:rPr lang="en-US" sz="2400" u="sng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general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application: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when He (Holy Spirit) has come, He will convict the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world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sin, and of righteousness, and of judgment” (John 16:8).</a:t>
            </a:r>
          </a:p>
        </p:txBody>
      </p:sp>
    </p:spTree>
    <p:extLst>
      <p:ext uri="{BB962C8B-B14F-4D97-AF65-F5344CB8AC3E}">
        <p14:creationId xmlns:p14="http://schemas.microsoft.com/office/powerpoint/2010/main" val="59152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9DD5-7F5C-4275-A8C7-64D574C5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Conversions in Acts—What Role Did the Holy Spirit Play?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10BA6-3318-44E6-B438-799AD06EC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66466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did just what Jesus said He would do.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did He accomplish that? Through the preaching of the gospel!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power of God to salvation” (Rom. 1:16).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Men preached it, but they preached it “by the Holy Spirit” (1 Peter 1:12), because the words they preached were revealed to them by the Holy Spirit (John 16:13; 1 Cor. 2:6-13; Eph. 3:1-5).</a:t>
            </a:r>
          </a:p>
        </p:txBody>
      </p:sp>
    </p:spTree>
    <p:extLst>
      <p:ext uri="{BB962C8B-B14F-4D97-AF65-F5344CB8AC3E}">
        <p14:creationId xmlns:p14="http://schemas.microsoft.com/office/powerpoint/2010/main" val="427407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9DD5-7F5C-4275-A8C7-64D574C5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Life-Giving Power of These Words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10BA6-3318-44E6-B438-799AD06E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John 6:63.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Peter 1:23.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James 1:18.</a:t>
            </a:r>
          </a:p>
        </p:txBody>
      </p:sp>
    </p:spTree>
    <p:extLst>
      <p:ext uri="{BB962C8B-B14F-4D97-AF65-F5344CB8AC3E}">
        <p14:creationId xmlns:p14="http://schemas.microsoft.com/office/powerpoint/2010/main" val="296383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9DD5-7F5C-4275-A8C7-64D574C5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Illustrate: Acts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10BA6-3318-44E6-B438-799AD06EC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75175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 in particular verse 37.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is exactly what Jesus was talking about—these people were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convicted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by the Holy Spirit, because the gospel Peter preached to them was revealed by the Holy Spirit (v. 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Same truth illustrated by the other conversions.</a:t>
            </a:r>
          </a:p>
        </p:txBody>
      </p:sp>
    </p:spTree>
    <p:extLst>
      <p:ext uri="{BB962C8B-B14F-4D97-AF65-F5344CB8AC3E}">
        <p14:creationId xmlns:p14="http://schemas.microsoft.com/office/powerpoint/2010/main" val="417901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9DD5-7F5C-4275-A8C7-64D574C5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Not Convict Everyone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10BA6-3318-44E6-B438-799AD06EC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75175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also contains cases of non-conversion.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not receive word “with meekness” (Jam. 1:21).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Problem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with Holy Spirit,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nor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with the words He revealed; the problem was with the hearers.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always resist the Holy Spirit” (Acts 7:51).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Corinthians 2:14-16 (aroma of life and death).</a:t>
            </a:r>
          </a:p>
        </p:txBody>
      </p:sp>
    </p:spTree>
    <p:extLst>
      <p:ext uri="{BB962C8B-B14F-4D97-AF65-F5344CB8AC3E}">
        <p14:creationId xmlns:p14="http://schemas.microsoft.com/office/powerpoint/2010/main" val="26840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9DD5-7F5C-4275-A8C7-64D574C5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Give Close Attention to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10BA6-3318-44E6-B438-799AD06EC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75175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Welcome it “not as the word of men, but as it is in truth, the word of God” (1 Thess. 2:13).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will tell you “words by which you and all your household will be saved” (Acts 11:14).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Holy Spirit will convict you of sin; He will show you how to be right with God; and He will impress upon you the urgency of it all by warning you of the judgment to come.</a:t>
            </a:r>
          </a:p>
        </p:txBody>
      </p:sp>
    </p:spTree>
    <p:extLst>
      <p:ext uri="{BB962C8B-B14F-4D97-AF65-F5344CB8AC3E}">
        <p14:creationId xmlns:p14="http://schemas.microsoft.com/office/powerpoint/2010/main" val="40368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403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 Unicode</vt:lpstr>
      <vt:lpstr>Office Theme</vt:lpstr>
      <vt:lpstr>The Holy Spirit’s  Role in Conversion</vt:lpstr>
      <vt:lpstr>Two Promises</vt:lpstr>
      <vt:lpstr>Conversions in Acts—What Role Did the Holy Spirit Play?</vt:lpstr>
      <vt:lpstr>Life-Giving Power of These Words </vt:lpstr>
      <vt:lpstr>To Illustrate: Acts 2</vt:lpstr>
      <vt:lpstr>Does Not Convict Everyone</vt:lpstr>
      <vt:lpstr>Give Close Attention to the Gospel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Spirit’s  Role in Conversion</dc:title>
  <dc:creator>William Gibson</dc:creator>
  <cp:lastModifiedBy>William Gibson</cp:lastModifiedBy>
  <cp:revision>10</cp:revision>
  <cp:lastPrinted>2020-12-31T20:21:47Z</cp:lastPrinted>
  <dcterms:created xsi:type="dcterms:W3CDTF">2020-12-31T15:26:12Z</dcterms:created>
  <dcterms:modified xsi:type="dcterms:W3CDTF">2020-12-31T23:31:49Z</dcterms:modified>
</cp:coreProperties>
</file>