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104" d="100"/>
          <a:sy n="104" d="100"/>
        </p:scale>
        <p:origin x="17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2EC83-E8E0-46B4-A99C-AC53DA84E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4BEB4-0FB1-4902-950B-FFD8EA305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BABB7-1B80-4999-A570-2FDD0400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5B9A8-1CC4-4CAD-87EF-70423CBB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6A75E-0043-4406-9892-A02E0404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C34E-7743-4F4A-A2A7-F6DCDB93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28414-71AE-431A-89E7-1BA2E658E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9FAE-AFB4-465F-900C-644EBFBA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4A232-BA20-4830-9EF7-3532CFA0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C6D44-6554-46E1-8772-EF140F76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E46CE0-9638-4704-B459-4555AAE96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7C10D-E401-4C8C-BF53-39C277EAD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04D8C-055F-497B-A579-79C26EDAE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0985-4DB3-4F93-AD21-BA67AA36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D6EAF-4A20-49E3-AD43-B5B25A03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6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49D0-E81F-4CEB-AE89-ACA84659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BE7B9-4681-4C49-A001-7440CFB2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DB926-B72D-40F8-B6F5-8E036DE7D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B3F1E-51DC-49F3-982B-5C74CD8F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BE1E5-FD3C-43B6-B89E-83435040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36E87-CBB7-41AA-8D51-EE66FE45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C4F34-0064-4438-BAA0-3326A2F2A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57B0-7B0A-440D-92E4-CA18236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F9852-D30A-4B1A-97D9-779F5867B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F4B56-14A5-4DA9-906C-510FEE2E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8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1D61-72B8-46E8-BD70-D79D54E41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67E91-5A3C-41D1-A418-29BC9A43A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32055-C652-4D7F-976D-9DFC8EFC6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A769C-A5BB-48F7-939C-45EC48B3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04B22-E891-4314-8E44-1F121107C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075A4-25B7-455B-AC70-891FF0AAB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2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070D-F3CC-4F93-9989-8E1203095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63B47-81AB-4883-AF59-1D4E19477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402B3-2F45-41F5-827D-DB5A0EF76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67D7C-9F92-4132-9EF5-971BF257C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CEAFA-05FD-4A14-9094-F3AB8B525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D3E96-2287-474C-9E5D-43D39C83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93EDE-61AD-4BFF-A7C9-B4376165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D7362-A6BB-4324-845A-D36BFFDA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5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1BBED-0E64-4E9D-B338-D7AD01E7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6588C-4AD7-40BE-8E33-5A980B79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5C803-97B2-407F-93A0-5445C5D3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68954-C2D6-412F-A9F8-D5EDED64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4E880-A12D-4517-AA6C-466A2923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5B123-B99A-4F1E-BE4B-9E403DBC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38C6C-E70A-4FF2-B46E-72B98A46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CBC7-B9CF-41C1-B94D-43DB41EB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D913-AE9E-4A94-8C3C-CEC4A386B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8D333-E60F-46D9-97DA-61212F706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B476D-248A-4912-8286-22239CE9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41650-E0CB-4A30-8DA3-A09DE2F7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F28FA-66B5-4BE4-9D96-0211B839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65CA-875B-44E5-AF86-0294E636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46AE6-3FF6-4995-A05F-F2C23B9CE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76ABE-1D60-4F62-91FD-D3B956EEC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A736-C86D-4D0F-8590-F796FA0F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8191F-CB10-4C8A-B9FA-22E70A38D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75D9A-A938-4D5A-A2B2-248135F8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37FFB-D35A-4AF0-B3F7-DDC78ACD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30820-81BE-4F02-8562-CD322D647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C2A4C-E52B-4DAA-9A8F-8F87B0F8D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2C07-1053-4D01-8271-D3D59FFAF69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A660E-E6F5-4532-8EF5-66892985E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0525-D79D-4E9C-B5BC-7C43487D6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686E-0654-4732-AED3-FB794BF5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DAE18-FC8B-4FD0-B678-B35530B5E2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Bible Classes Need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8EA19-DEA4-4FC7-983C-607A5D8C2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Bible Classes for Different Age Groups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Used by Most Local Churches,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Including Prattmont</a:t>
            </a:r>
          </a:p>
        </p:txBody>
      </p:sp>
    </p:spTree>
    <p:extLst>
      <p:ext uri="{BB962C8B-B14F-4D97-AF65-F5344CB8AC3E}">
        <p14:creationId xmlns:p14="http://schemas.microsoft.com/office/powerpoint/2010/main" val="2587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3B80-06FC-4EEC-AF07-C25BBB19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37" y="286604"/>
            <a:ext cx="8218025" cy="986611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 and foremost…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125F-8145-424D-BFC2-893CD2E7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37" y="1412111"/>
            <a:ext cx="8218025" cy="4699321"/>
          </a:xfrm>
        </p:spPr>
        <p:txBody>
          <a:bodyPr anchor="ctr">
            <a:norm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to be seen as vitally important to the work of the local church.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If NOT, it’s useless to talk about other needs.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only a handful of members see their importance?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 different things Bible classes need, all of which relate to seeing their importance.</a:t>
            </a:r>
          </a:p>
        </p:txBody>
      </p:sp>
    </p:spTree>
    <p:extLst>
      <p:ext uri="{BB962C8B-B14F-4D97-AF65-F5344CB8AC3E}">
        <p14:creationId xmlns:p14="http://schemas.microsoft.com/office/powerpoint/2010/main" val="303694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3B80-06FC-4EEC-AF07-C25BBB19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37" y="286604"/>
            <a:ext cx="8218025" cy="986611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125F-8145-424D-BFC2-893CD2E7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37" y="1412111"/>
            <a:ext cx="8218025" cy="499792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need the active/involved support of elders.</a:t>
            </a:r>
          </a:p>
          <a:p>
            <a:pPr marL="628650" lvl="1" indent="-2857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 carries a lot of weight. 1 Peter 5:2-3.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Interest, planning, encouragement, their own participation.</a:t>
            </a:r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should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feed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their interest is a desire to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feed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souls of the flock. 1 Peter 5:2; John 21:15-17.</a:t>
            </a:r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Food able to make them complete, thoroughly equipped for every good work (2 Timothy 3:16-17).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1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3B80-06FC-4EEC-AF07-C25BBB19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37" y="286604"/>
            <a:ext cx="8218025" cy="986611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125F-8145-424D-BFC2-893CD2E7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37" y="1412111"/>
            <a:ext cx="8218025" cy="469932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need dedicated, conscientious teachers.</a:t>
            </a:r>
          </a:p>
          <a:p>
            <a:pPr marL="68580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word and deed. 1 Timothy 4:16.</a:t>
            </a:r>
          </a:p>
          <a:p>
            <a:pPr marL="68580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Prepared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able to relate Bible truth to the level of their students. John 16:12.</a:t>
            </a:r>
          </a:p>
          <a:p>
            <a:pPr marL="68580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Teachers who “affectionally long” for souls (1 Thess. 2:8); “willing to spend and be spent” (2 Cor. 12:15).</a:t>
            </a:r>
          </a:p>
          <a:p>
            <a:pPr marL="68580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James 3:1.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0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3B80-06FC-4EEC-AF07-C25BBB19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37" y="286604"/>
            <a:ext cx="8218025" cy="986611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125F-8145-424D-BFC2-893CD2E7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37" y="1412111"/>
            <a:ext cx="8218025" cy="469932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need concerned and involved parents.</a:t>
            </a:r>
          </a:p>
          <a:p>
            <a:pPr marL="628650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Typically, the attitude of parents will be reflected in their children.</a:t>
            </a:r>
          </a:p>
          <a:p>
            <a:pPr marL="628650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example, if they see school studies as more important. 2 Timothy 3:15.</a:t>
            </a:r>
          </a:p>
          <a:p>
            <a:pPr marL="628650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sure they’re prepared—done their lessons, know some things beyond the questions asked.</a:t>
            </a:r>
          </a:p>
        </p:txBody>
      </p:sp>
    </p:spTree>
    <p:extLst>
      <p:ext uri="{BB962C8B-B14F-4D97-AF65-F5344CB8AC3E}">
        <p14:creationId xmlns:p14="http://schemas.microsoft.com/office/powerpoint/2010/main" val="13749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276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Sans Unicode</vt:lpstr>
      <vt:lpstr>Wingdings</vt:lpstr>
      <vt:lpstr>Office Theme</vt:lpstr>
      <vt:lpstr>What Bible Classes Need</vt:lpstr>
      <vt:lpstr>First and foremost…</vt:lpstr>
      <vt:lpstr>Need #1</vt:lpstr>
      <vt:lpstr>Need #2</vt:lpstr>
      <vt:lpstr>Need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Bible Classes Need</dc:title>
  <dc:creator>William Gibson</dc:creator>
  <cp:lastModifiedBy>William Gibson</cp:lastModifiedBy>
  <cp:revision>10</cp:revision>
  <cp:lastPrinted>2021-02-12T20:34:02Z</cp:lastPrinted>
  <dcterms:created xsi:type="dcterms:W3CDTF">2021-02-12T01:51:40Z</dcterms:created>
  <dcterms:modified xsi:type="dcterms:W3CDTF">2021-02-15T17:13:52Z</dcterms:modified>
</cp:coreProperties>
</file>