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9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7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7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2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1B0C-FF36-44EE-8CFB-63671BBA00D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3A2F-895F-4020-AE64-70998C37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CBB4-DBDD-4F6B-A9E1-4980FA9F3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16429"/>
            <a:ext cx="7772400" cy="1349828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B2B8D-3C46-44C0-B422-478F75F41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85809"/>
            <a:ext cx="6858000" cy="1655762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concerning the ministering </a:t>
            </a:r>
            <a:b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(9:1).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0CADE-4646-4DF1-9078-E3819AAF3C0C}"/>
              </a:ext>
            </a:extLst>
          </p:cNvPr>
          <p:cNvSpPr txBox="1"/>
          <p:nvPr/>
        </p:nvSpPr>
        <p:spPr>
          <a:xfrm>
            <a:off x="2342606" y="3014423"/>
            <a:ext cx="44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Subject of This Chapter?</a:t>
            </a:r>
          </a:p>
        </p:txBody>
      </p:sp>
    </p:spTree>
    <p:extLst>
      <p:ext uri="{BB962C8B-B14F-4D97-AF65-F5344CB8AC3E}">
        <p14:creationId xmlns:p14="http://schemas.microsoft.com/office/powerpoint/2010/main" val="21168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365126"/>
            <a:ext cx="8229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money raised by these various local churches was for saints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“imploring us with much urgency that we would receive the gift and the fellowship of 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ministering to the saints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(8:4).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the administration of this service not only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supplies the needs of the saints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but also is abounding through many thanksgivings to God” (9:12).</a:t>
            </a:r>
          </a:p>
        </p:txBody>
      </p:sp>
    </p:spTree>
    <p:extLst>
      <p:ext uri="{BB962C8B-B14F-4D97-AF65-F5344CB8AC3E}">
        <p14:creationId xmlns:p14="http://schemas.microsoft.com/office/powerpoint/2010/main" val="222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365126"/>
            <a:ext cx="8036379" cy="9672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471749"/>
            <a:ext cx="8229600" cy="4920342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2, 4, 6—the church at Jerusalem aided those “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believed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,” those among “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11:27-30—church at Antioch sent “relief to 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brethren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Rom. 15:25-33; 1 Cor. 16:1-4; 2 Cor. 8-9—churches in Macedonia, Achaia, Galatia sent to “</a:t>
            </a:r>
            <a:r>
              <a:rPr lang="en-US" sz="2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in Jerusalem.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individual Christians so limited? (Gal. 6:10).</a:t>
            </a:r>
          </a:p>
        </p:txBody>
      </p:sp>
    </p:spTree>
    <p:extLst>
      <p:ext uri="{BB962C8B-B14F-4D97-AF65-F5344CB8AC3E}">
        <p14:creationId xmlns:p14="http://schemas.microsoft.com/office/powerpoint/2010/main" val="31993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liberal sharing with them and all” (2 Cor. 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Surely we would acknowledge SOME limitation on the word “all”! How large a contribution would be necessary to supply the needs of literally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people?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Consider from 2 Cor. 9:12-14 that those who benefited offered “many thanksgivings to God.” They also glorified God and prayed for those who helped them.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that sound like unbelievers to you?</a:t>
            </a:r>
          </a:p>
        </p:txBody>
      </p:sp>
    </p:spTree>
    <p:extLst>
      <p:ext uri="{BB962C8B-B14F-4D97-AF65-F5344CB8AC3E}">
        <p14:creationId xmlns:p14="http://schemas.microsoft.com/office/powerpoint/2010/main" val="27122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Words in 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ive </a:t>
            </a:r>
            <a:r>
              <a:rPr lang="en-US" sz="2400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enerously, not </a:t>
            </a:r>
            <a:r>
              <a:rPr lang="en-US" sz="2400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rudgingly. Result? See v. 13.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od </a:t>
            </a:r>
            <a:r>
              <a:rPr lang="en-US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lorified</a:t>
            </a:r>
          </a:p>
        </p:txBody>
      </p:sp>
    </p:spTree>
    <p:extLst>
      <p:ext uri="{BB962C8B-B14F-4D97-AF65-F5344CB8AC3E}">
        <p14:creationId xmlns:p14="http://schemas.microsoft.com/office/powerpoint/2010/main" val="297401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 of Chapter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readiness or the eagerness of these brethren in Corinth (1-5).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proper spirit of giving (6-7).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Blessings from their giving (8-15).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themselves (8-11).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 needy saints (12).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glory given to God (13-15).</a:t>
            </a:r>
          </a:p>
        </p:txBody>
      </p:sp>
    </p:spTree>
    <p:extLst>
      <p:ext uri="{BB962C8B-B14F-4D97-AF65-F5344CB8AC3E}">
        <p14:creationId xmlns:p14="http://schemas.microsoft.com/office/powerpoint/2010/main" val="167319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on 9:1-5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would it be superfluous (unnecessary) to write to them about this matter? (9:1-2).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WHY did Paul write to them anyway? (9:3-5, note the word necessary in v. 5).</a:t>
            </a:r>
          </a:p>
        </p:txBody>
      </p:sp>
    </p:spTree>
    <p:extLst>
      <p:ext uri="{BB962C8B-B14F-4D97-AF65-F5344CB8AC3E}">
        <p14:creationId xmlns:p14="http://schemas.microsoft.com/office/powerpoint/2010/main" val="42599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on 9:6-7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giving, from 9:6-7?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loves a cheerful GIVER” (9:7). Only a GIVER?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Cheerful from the Greek word, </a:t>
            </a:r>
            <a:r>
              <a:rPr lang="en-US" sz="2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hilaros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Guess what English word comes from this word?</a:t>
            </a:r>
          </a:p>
        </p:txBody>
      </p:sp>
    </p:spTree>
    <p:extLst>
      <p:ext uri="{BB962C8B-B14F-4D97-AF65-F5344CB8AC3E}">
        <p14:creationId xmlns:p14="http://schemas.microsoft.com/office/powerpoint/2010/main" val="17543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7BBD-8A2F-4C97-9719-58E10884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on 9:8-15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5B91-C263-4114-9F78-C4F27163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8229600" cy="456646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would the givers themselves be blessed?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(9:8-11).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would the recipients of the gift be blessed? (9:12).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all of this would result in what? (9:11-15).</a:t>
            </a:r>
          </a:p>
        </p:txBody>
      </p:sp>
    </p:spTree>
    <p:extLst>
      <p:ext uri="{BB962C8B-B14F-4D97-AF65-F5344CB8AC3E}">
        <p14:creationId xmlns:p14="http://schemas.microsoft.com/office/powerpoint/2010/main" val="12386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441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Office Theme</vt:lpstr>
      <vt:lpstr>2 Corinthians 9</vt:lpstr>
      <vt:lpstr>The money raised by these various local churches was for saints </vt:lpstr>
      <vt:lpstr>New Testament Pattern</vt:lpstr>
      <vt:lpstr>“Your liberal sharing with them and all” (2 Cor. 9:13)</vt:lpstr>
      <vt:lpstr>Key Words in Chapter 9</vt:lpstr>
      <vt:lpstr>Outline of Chapter 9</vt:lpstr>
      <vt:lpstr>Questions on 9:1-5</vt:lpstr>
      <vt:lpstr>Questions on 9:6-7</vt:lpstr>
      <vt:lpstr>Questions on 9:8-15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9</dc:title>
  <dc:creator>William Gibson</dc:creator>
  <cp:lastModifiedBy>William Gibson</cp:lastModifiedBy>
  <cp:revision>7</cp:revision>
  <cp:lastPrinted>2021-08-27T17:47:59Z</cp:lastPrinted>
  <dcterms:created xsi:type="dcterms:W3CDTF">2021-08-24T14:45:20Z</dcterms:created>
  <dcterms:modified xsi:type="dcterms:W3CDTF">2021-08-27T17:48:26Z</dcterms:modified>
</cp:coreProperties>
</file>