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22" r:id="rId3"/>
    <p:sldId id="426" r:id="rId4"/>
    <p:sldId id="258" r:id="rId5"/>
    <p:sldId id="260" r:id="rId6"/>
    <p:sldId id="425" r:id="rId7"/>
    <p:sldId id="259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6633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2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5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5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32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1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22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6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37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63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5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0F00-314C-4842-91C7-799AB0FCEE31}" type="datetimeFigureOut">
              <a:rPr lang="en-US" smtClean="0"/>
              <a:t>1/16/22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17CD-E3EE-49CF-8293-096871CA29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5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0DC6-765E-4CD0-A7D1-CB9C59C87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62213"/>
            <a:ext cx="7772400" cy="119018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B2422-5143-453F-BE5A-F575F1F6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91515"/>
            <a:ext cx="6858000" cy="165576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1:12-26 ● Lesson 3</a:t>
            </a:r>
          </a:p>
        </p:txBody>
      </p:sp>
    </p:spTree>
    <p:extLst>
      <p:ext uri="{BB962C8B-B14F-4D97-AF65-F5344CB8AC3E}">
        <p14:creationId xmlns:p14="http://schemas.microsoft.com/office/powerpoint/2010/main" val="3193094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Philippians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318566" y="814850"/>
            <a:ext cx="829269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Joy, Glad, Rejoice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(in any form)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20000"/>
                    <a:lumOff val="8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Phil 1:4, 18, 25-26; 2:2, 16, 17, 18, 28-29; 3:1, 3; 4:1, 4, 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lvl="0">
              <a:defRPr/>
            </a:pP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Mind</a:t>
            </a:r>
          </a:p>
          <a:p>
            <a:pPr lvl="0">
              <a:defRPr/>
            </a:pPr>
            <a:r>
              <a:rPr lang="en-US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 2:2-3, 5, 20; 3:15-16, 19; 4:2, 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lvl="0">
              <a:defRPr/>
            </a:pPr>
            <a:r>
              <a:rPr lang="en-US" sz="3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Fellowship, Shared</a:t>
            </a:r>
          </a:p>
          <a:p>
            <a:pPr lvl="0">
              <a:defRPr/>
            </a:pPr>
            <a:r>
              <a:rPr lang="en-US" sz="2800" dirty="0">
                <a:solidFill>
                  <a:srgbClr val="44546A">
                    <a:lumMod val="20000"/>
                    <a:lumOff val="8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 1:3-5; 2:1-2; 3:10-11; 4:14-15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20000"/>
                  <a:lumOff val="8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57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30DC6-765E-4CD0-A7D1-CB9C59C87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62213"/>
            <a:ext cx="7772400" cy="119018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B2422-5143-453F-BE5A-F575F1F63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91515"/>
            <a:ext cx="6858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1:12-26 ● Lesson 3</a:t>
            </a:r>
          </a:p>
          <a:p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en-US" sz="4300" b="1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What’s it like in Rome</a:t>
            </a:r>
          </a:p>
          <a:p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0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1:12-26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52292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Prison and Opposed 1:12-18 Q1 –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Prison but…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“the things which happened to me”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has heard the gospel: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whole palace guard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the rest (other places – KJV)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Other brethren that teach: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Have become confident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Much more bold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Without fear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2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1:12-26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52292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Prison and Opposed 1:12-18 Q1 –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Paul writes about his circumstances: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 encouraging.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 motivating.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It’s also a defense against naysayers.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“look where this has gotten him”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Two groups preached Christ: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One from envy, strife, selfish ambition, not sincerely – why?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add affliction to Paul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other out of goodwill and love. (see v14)</a:t>
            </a:r>
          </a:p>
          <a:p>
            <a:pPr lvl="1"/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1:12-26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5229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Prison and Opposed 1:12-18 Q1 –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what end (v18)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 pretense or in truth, Christ is preached. (KJV, NKJV, ASV, NASB, ESV)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From false motives or true. (NIV, CSB)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6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1:12-26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5229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Paul’s Deliverance 1:19-26 Q6 –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if I live?  What if I die?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Paul would be delivered. (v19)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Relief from imprisonment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burden to others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Christ will be magnified. (v20)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example of Paul’s conduct during his stay served to glorify Christ.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Stressful times?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Sickness?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do our actions glorify Christ?</a:t>
            </a:r>
          </a:p>
        </p:txBody>
      </p:sp>
    </p:spTree>
    <p:extLst>
      <p:ext uri="{BB962C8B-B14F-4D97-AF65-F5344CB8AC3E}">
        <p14:creationId xmlns:p14="http://schemas.microsoft.com/office/powerpoint/2010/main" val="4233394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1425BD-2DE4-44B0-AA1D-98AE80F0E420}"/>
              </a:ext>
            </a:extLst>
          </p:cNvPr>
          <p:cNvSpPr txBox="1"/>
          <p:nvPr/>
        </p:nvSpPr>
        <p:spPr>
          <a:xfrm>
            <a:off x="4430416" y="230075"/>
            <a:ext cx="4471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Philippians 1:12-26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562B9-43FF-47C8-A8CB-77BF46718088}"/>
              </a:ext>
            </a:extLst>
          </p:cNvPr>
          <p:cNvSpPr txBox="1"/>
          <p:nvPr/>
        </p:nvSpPr>
        <p:spPr>
          <a:xfrm>
            <a:off x="259571" y="902601"/>
            <a:ext cx="852292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Paul’s Deliverance 1:19-26 Q6 – 10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There’s no wrong answer in Christ. (v21)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die is gain: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be with Christ – far better (v23)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live is Christ: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Fruit from my labor (v22)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 fulfill the need in you (v24)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en-US" sz="2800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Thes</a:t>
            </a:r>
            <a:r>
              <a:rPr lang="en-US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3:8; 3 John 1:4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2">
                  <a:lumMod val="20000"/>
                  <a:lumOff val="8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9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2598</TotalTime>
  <Words>380</Words>
  <Application>Microsoft Office PowerPoint</Application>
  <PresentationFormat>On-screen Show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Philippians</vt:lpstr>
      <vt:lpstr>PowerPoint Presentation</vt:lpstr>
      <vt:lpstr>Philippians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Lamar</dc:creator>
  <cp:lastModifiedBy>Smith, Lamar</cp:lastModifiedBy>
  <cp:revision>29</cp:revision>
  <dcterms:created xsi:type="dcterms:W3CDTF">2021-12-29T15:31:56Z</dcterms:created>
  <dcterms:modified xsi:type="dcterms:W3CDTF">2022-01-16T17:32:54Z</dcterms:modified>
</cp:coreProperties>
</file>