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9" r:id="rId3"/>
    <p:sldId id="257" r:id="rId4"/>
    <p:sldId id="269" r:id="rId5"/>
    <p:sldId id="270" r:id="rId6"/>
    <p:sldId id="268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60"/>
  </p:normalViewPr>
  <p:slideViewPr>
    <p:cSldViewPr>
      <p:cViewPr varScale="1">
        <p:scale>
          <a:sx n="104" d="100"/>
          <a:sy n="104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6D9B18-5CB7-4C38-BE65-98BF86361B8D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F9A2D4-8E7D-49A3-AA74-D9EDD126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3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1BE5A11-C7C2-4BA2-B5E4-4EDF360E7158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sz="4400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46-48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19</a:t>
            </a:r>
          </a:p>
        </p:txBody>
      </p:sp>
    </p:spTree>
    <p:extLst>
      <p:ext uri="{BB962C8B-B14F-4D97-AF65-F5344CB8AC3E}">
        <p14:creationId xmlns:p14="http://schemas.microsoft.com/office/powerpoint/2010/main" val="1164439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+mj-lt"/>
              <a:buAutoNum type="arabicPeriod" startAt="5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was said to have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perverted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(warped, deluded) Babylon?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“Your wisdom and knowledge have warped you” (47:10).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if that’s not enough…</a:t>
            </a:r>
          </a:p>
          <a:p>
            <a:pPr marL="862013" lvl="2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Showed no mercy, particularly toward elderly (47:6).</a:t>
            </a:r>
          </a:p>
          <a:p>
            <a:pPr marL="862013" lvl="2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“Given to pleasures” (47:8).</a:t>
            </a:r>
          </a:p>
          <a:p>
            <a:pPr marL="862013" lvl="2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“Trusted in your wickedness…no one sees me” (47:10).</a:t>
            </a:r>
          </a:p>
          <a:p>
            <a:pPr marL="862013" lvl="2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not “remember the latter end” of their actions (47:7).</a:t>
            </a:r>
          </a:p>
        </p:txBody>
      </p:sp>
    </p:spTree>
    <p:extLst>
      <p:ext uri="{BB962C8B-B14F-4D97-AF65-F5344CB8AC3E}">
        <p14:creationId xmlns:p14="http://schemas.microsoft.com/office/powerpoint/2010/main" val="356323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+mj-lt"/>
              <a:buAutoNum type="arabicPeriod" startAt="6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whom would Babylon look to save her from destruction?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Enchantments, sorceries, counsels, astrologers, stargazers, prognosticators (47:12-13).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“They shall be as stubble, the fire shall burn them” (47:14). This won’t be a fire to warm you; it will be a fire to destroy you.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merchants with whom you’ve done business, they won’t be any help either (47:15).</a:t>
            </a:r>
          </a:p>
        </p:txBody>
      </p:sp>
    </p:spTree>
    <p:extLst>
      <p:ext uri="{BB962C8B-B14F-4D97-AF65-F5344CB8AC3E}">
        <p14:creationId xmlns:p14="http://schemas.microsoft.com/office/powerpoint/2010/main" val="418878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+mj-lt"/>
              <a:buAutoNum type="arabicPeriod" startAt="7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Though Israel swore by the name of the LORD, it was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in what?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48:1-2.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“Inasmuch as these people draw near with their mouths and honor Me with their lips, but have removed their hearts far from Me…” (29:13).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why do you call Me ‘Lord, Lord,’ and do not do the things which I say?” (Luke 6:46).</a:t>
            </a:r>
          </a:p>
        </p:txBody>
      </p:sp>
    </p:spTree>
    <p:extLst>
      <p:ext uri="{BB962C8B-B14F-4D97-AF65-F5344CB8AC3E}">
        <p14:creationId xmlns:p14="http://schemas.microsoft.com/office/powerpoint/2010/main" val="95440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100000"/>
              <a:buFont typeface="+mj-lt"/>
              <a:buAutoNum type="arabicPeriod" startAt="8"/>
            </a:pP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had God declared this to Israel from the beginning?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48:3-7 gives the full thought.</a:t>
            </a:r>
          </a:p>
        </p:txBody>
      </p:sp>
    </p:spTree>
    <p:extLst>
      <p:ext uri="{BB962C8B-B14F-4D97-AF65-F5344CB8AC3E}">
        <p14:creationId xmlns:p14="http://schemas.microsoft.com/office/powerpoint/2010/main" val="323717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100000"/>
              <a:buFont typeface="+mj-lt"/>
              <a:buAutoNum type="arabicPeriod" startAt="9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had God chosen to “refine” Israel?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have refined you, but not as silver; I have tested you in the furnace of affliction” (48:10).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Captivity would be painful but serve a good purpose.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Psalms 66:8-12.</a:t>
            </a:r>
          </a:p>
        </p:txBody>
      </p:sp>
    </p:spTree>
    <p:extLst>
      <p:ext uri="{BB962C8B-B14F-4D97-AF65-F5344CB8AC3E}">
        <p14:creationId xmlns:p14="http://schemas.microsoft.com/office/powerpoint/2010/main" val="21473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73088" indent="-573088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100000"/>
              <a:buFont typeface="+mj-lt"/>
              <a:buAutoNum type="arabicPeriod" startAt="10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Israel had hearkened (heeded, paid attention) to God’s commandments, what would be the result?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48:17-19.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 whom is there NO peace? (48:22).</a:t>
            </a:r>
          </a:p>
        </p:txBody>
      </p:sp>
    </p:spTree>
    <p:extLst>
      <p:ext uri="{BB962C8B-B14F-4D97-AF65-F5344CB8AC3E}">
        <p14:creationId xmlns:p14="http://schemas.microsoft.com/office/powerpoint/2010/main" val="319306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sz="4400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46-48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 anchor="ctr">
            <a:normAutofit/>
          </a:bodyPr>
          <a:lstStyle/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Listen, Hear</a:t>
            </a: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Pay Attention</a:t>
            </a: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46:3, 12; 47:8; 48:1, 12, 14, 16, 17-18</a:t>
            </a:r>
          </a:p>
        </p:txBody>
      </p:sp>
    </p:spTree>
    <p:extLst>
      <p:ext uri="{BB962C8B-B14F-4D97-AF65-F5344CB8AC3E}">
        <p14:creationId xmlns:p14="http://schemas.microsoft.com/office/powerpoint/2010/main" val="235298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Story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will be taken captive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“The days are coming when all that is in your house, and what your fathers have accumulated until this day, shall be carried to Babylon; nothing shall be left…they shall take away some of your sons…” (39:6-7).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you will be set free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“I have raised him (Cyrus—44:28-45:1) up in righteousness, and I will direct all his ways; he shall build my city and let My exiles go free” (45:13). See also 48:15.</a:t>
            </a:r>
          </a:p>
        </p:txBody>
      </p:sp>
    </p:spTree>
    <p:extLst>
      <p:ext uri="{BB962C8B-B14F-4D97-AF65-F5344CB8AC3E}">
        <p14:creationId xmlns:p14="http://schemas.microsoft.com/office/powerpoint/2010/main" val="379767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Story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will sing praises to the Lord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“Go forth from Babylon! Flee from the Chaldeans! With a voice of singing, declare, proclaim this, utter it to the end of the earth; say, ‘The LORD has redeemed His servant Jacob!’” (48:20).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 for your captors, the Babylonians, they will become captives themselves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“They stoop, they bow down together; they could not deliver the burden, but have themselves gone into captivity” (46:2, see also chapters 13-14).</a:t>
            </a:r>
          </a:p>
        </p:txBody>
      </p:sp>
    </p:spTree>
    <p:extLst>
      <p:ext uri="{BB962C8B-B14F-4D97-AF65-F5344CB8AC3E}">
        <p14:creationId xmlns:p14="http://schemas.microsoft.com/office/powerpoint/2010/main" val="58861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Background on Idolatry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prophesied “in the days of Uzziah, Jotham, Ahaz, and Hezekiah, kings of Judah” (1:1).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Information about these four kings, and what the conditions were like during their reigns can be found in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Chronicles 26-32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Kings 16-20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One thing is clear from reading that section: Idols were still a problem among God’s people!</a:t>
            </a:r>
          </a:p>
        </p:txBody>
      </p:sp>
    </p:spTree>
    <p:extLst>
      <p:ext uri="{BB962C8B-B14F-4D97-AF65-F5344CB8AC3E}">
        <p14:creationId xmlns:p14="http://schemas.microsoft.com/office/powerpoint/2010/main" val="294473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+mj-lt"/>
              <a:buAutoNum type="arabicPeriod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is the difference between the God of 46:4 and the god of 46:7?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One carries; the other is carried. One answers; the other cannot. One can save; the other cannot.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Verse 1: Bel (“lord,” or “possessor”) was the title given to the Babylonian god </a:t>
            </a:r>
            <a:r>
              <a:rPr lang="en-US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Marduk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the chief god. Nebo (“interpreter”) was worshipped as the son of </a:t>
            </a:r>
            <a:r>
              <a:rPr lang="en-US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Marduk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One foretells destruction of Babylon, the other can’t stop it.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for Israel: 46:3-7.</a:t>
            </a:r>
          </a:p>
        </p:txBody>
      </p:sp>
    </p:spTree>
    <p:extLst>
      <p:ext uri="{BB962C8B-B14F-4D97-AF65-F5344CB8AC3E}">
        <p14:creationId xmlns:p14="http://schemas.microsoft.com/office/powerpoint/2010/main" val="140411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100000"/>
              <a:buFont typeface="+mj-lt"/>
              <a:buAutoNum type="arabicPeriod" startAt="2"/>
            </a:pP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does God declare the end?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46:8-11 gives the full context.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Obviously something idols could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do. Note the challenge issued in 48:14-15.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the admonition in 46:12-13.</a:t>
            </a:r>
          </a:p>
        </p:txBody>
      </p:sp>
    </p:spTree>
    <p:extLst>
      <p:ext uri="{BB962C8B-B14F-4D97-AF65-F5344CB8AC3E}">
        <p14:creationId xmlns:p14="http://schemas.microsoft.com/office/powerpoint/2010/main" val="160501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100000"/>
              <a:buFont typeface="+mj-lt"/>
              <a:buAutoNum type="arabicPeriod" startAt="3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will Babylon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longer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be called?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longer called tender and delicate (47:1), or the Lady (queen, mistress) of Kingdoms (47:5).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queen or virgin will be violated (47:1-3).</a:t>
            </a:r>
          </a:p>
        </p:txBody>
      </p:sp>
    </p:spTree>
    <p:extLst>
      <p:ext uri="{BB962C8B-B14F-4D97-AF65-F5344CB8AC3E}">
        <p14:creationId xmlns:p14="http://schemas.microsoft.com/office/powerpoint/2010/main" val="145441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100000"/>
              <a:buFont typeface="+mj-lt"/>
              <a:buAutoNum type="arabicPeriod" startAt="4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did Babylon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say to herself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in the time of prosperity?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47:7-8, 10.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am, and there is no one else besides me” (47:8, 10). From whom have we heard this before?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Won’t be prosperous much longer (47:9).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51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1158</TotalTime>
  <Words>851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Lucida Sans Unicode</vt:lpstr>
      <vt:lpstr>Clarity</vt:lpstr>
      <vt:lpstr>Isaiah 46-48</vt:lpstr>
      <vt:lpstr>Isaiah 46-48</vt:lpstr>
      <vt:lpstr>The Story Line</vt:lpstr>
      <vt:lpstr>The Story Line</vt:lpstr>
      <vt:lpstr>Some Background on Idolatry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 46-48</dc:title>
  <dc:creator>Bryan</dc:creator>
  <cp:lastModifiedBy>William Gibson</cp:lastModifiedBy>
  <cp:revision>25</cp:revision>
  <cp:lastPrinted>2022-05-11T21:14:18Z</cp:lastPrinted>
  <dcterms:created xsi:type="dcterms:W3CDTF">2016-11-15T18:12:37Z</dcterms:created>
  <dcterms:modified xsi:type="dcterms:W3CDTF">2022-05-11T21:20:41Z</dcterms:modified>
</cp:coreProperties>
</file>