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16"/>
  </p:handoutMasterIdLst>
  <p:sldIdLst>
    <p:sldId id="268" r:id="rId2"/>
    <p:sldId id="269" r:id="rId3"/>
    <p:sldId id="256" r:id="rId4"/>
    <p:sldId id="264" r:id="rId5"/>
    <p:sldId id="265" r:id="rId6"/>
    <p:sldId id="266" r:id="rId7"/>
    <p:sldId id="267" r:id="rId8"/>
    <p:sldId id="257" r:id="rId9"/>
    <p:sldId id="259" r:id="rId10"/>
    <p:sldId id="258" r:id="rId11"/>
    <p:sldId id="262" r:id="rId12"/>
    <p:sldId id="260" r:id="rId13"/>
    <p:sldId id="263" r:id="rId14"/>
    <p:sldId id="261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60000"/>
    <a:srgbClr val="C00000"/>
    <a:srgbClr val="000066"/>
    <a:srgbClr val="BE0083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728" autoAdjust="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54" tIns="46927" rIns="93854" bIns="46927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rebuchet MS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54" tIns="46927" rIns="93854" bIns="46927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rebuchet MS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152"/>
            <a:ext cx="3037840" cy="464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54" tIns="46927" rIns="93854" bIns="46927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rebuchet MS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2152"/>
            <a:ext cx="3037840" cy="464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54" tIns="46927" rIns="93854" bIns="46927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rebuchet MS" pitchFamily="34" charset="0"/>
              </a:defRPr>
            </a:lvl1pPr>
          </a:lstStyle>
          <a:p>
            <a:fld id="{3D4216AC-2BE5-4089-91E8-4EEEBC7057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8925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296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29700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9701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29702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29703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9704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29705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29706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97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3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97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9709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9710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9711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5FE68FC-D15E-4A22-BC0B-49B444211FF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4B05A-0049-4D9D-ABF0-AB91E74249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2584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6E8F85-2E9B-4FCB-9F1A-C820167B68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5095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0500F-3EFC-4723-9E52-F1352C8EC4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589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6EEA9-E90A-4E3E-B383-CD07B48AC4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807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20FB1-C78A-459F-B5C3-2F8C1499E6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757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B227C-BD43-4385-ABAE-1FDDC2B607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8373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CC693-BC95-4433-BDC6-9F371EB409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173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7CE5-D33E-408E-91BA-BF8EBF87F7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0361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9E2C5-AD8C-4FC7-9286-4F241EA41F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8320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2C014B-FC60-47BC-9CD1-C60836E53B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1050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86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28676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867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2867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How To Die Gracefully</a:t>
            </a:r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2868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2868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4F59E6C-DF27-4B0F-B16D-8EA18A3D833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143000"/>
            <a:ext cx="6858000" cy="2209800"/>
          </a:xfrm>
        </p:spPr>
        <p:txBody>
          <a:bodyPr/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Many sermons address the manner in which a Christian should live…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But not the two today.</a:t>
            </a:r>
          </a:p>
          <a:p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These are about how to die.</a:t>
            </a:r>
          </a:p>
        </p:txBody>
      </p:sp>
    </p:spTree>
    <p:extLst>
      <p:ext uri="{BB962C8B-B14F-4D97-AF65-F5344CB8AC3E}">
        <p14:creationId xmlns:p14="http://schemas.microsoft.com/office/powerpoint/2010/main" val="135116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to Die Gracefully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alt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Learn to be content in this “state.”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alt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Philippians 4:11-13.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alt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You’ll really have to fight the urge to complain, or to become despondent.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How to Die Gracefully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alt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Take advantage of this opportunity to show the Lord’s power.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alt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 Corinthians 12:7-10.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alt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Philippians 1:19-20.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to Die Gracefully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alt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Make things right with anyone you may have wronged, and forgive anyone you may have failed to forgive.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alt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Matthew 5:23-24; 6:14-15.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to Die Gracefully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alt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Spend your last days encouraging others to be faithful, to continue the work of the Lord.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alt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See 2 Timothy.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alt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Joshua 23-24.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2 Timothy 4:6-8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4800600"/>
          </a:xfrm>
        </p:spPr>
        <p:txBody>
          <a:bodyPr anchor="ctr"/>
          <a:lstStyle/>
          <a:p>
            <a:pPr marL="0" indent="0">
              <a:lnSpc>
                <a:spcPct val="13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sz="25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“For I am already being poured out as a drink offering, and the time of my departure has come. I have fought the good fight, I have finished the course, I have kept the faith; in the future there is laid up for me the crown of righteousness, which the Lord, the righteous Judge, will award to me on that day; and not only to me, but also to all who have loved His appearing” (NAS).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To Die Gracefully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 algn="l">
              <a:spcBef>
                <a:spcPts val="0"/>
              </a:spcBef>
              <a:spcAft>
                <a:spcPts val="1800"/>
              </a:spcAft>
              <a:buClrTx/>
              <a:buSzPct val="100000"/>
              <a:buFont typeface="+mj-lt"/>
              <a:buAutoNum type="arabicPeriod"/>
            </a:pPr>
            <a:r>
              <a:rPr lang="en-US" sz="2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You are a faithful Christian.</a:t>
            </a:r>
          </a:p>
          <a:p>
            <a:pPr marL="457200" indent="-457200" algn="l">
              <a:spcBef>
                <a:spcPts val="0"/>
              </a:spcBef>
              <a:spcAft>
                <a:spcPts val="1800"/>
              </a:spcAft>
              <a:buClrTx/>
              <a:buSzPct val="100000"/>
              <a:buFont typeface="+mj-lt"/>
              <a:buAutoNum type="arabicPeriod"/>
            </a:pPr>
            <a:r>
              <a:rPr lang="en-US" sz="2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You’ve been given some sort of timetable for your death.</a:t>
            </a:r>
          </a:p>
        </p:txBody>
      </p:sp>
    </p:spTree>
    <p:extLst>
      <p:ext uri="{BB962C8B-B14F-4D97-AF65-F5344CB8AC3E}">
        <p14:creationId xmlns:p14="http://schemas.microsoft.com/office/powerpoint/2010/main" val="337115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to Die Gracefully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4800600"/>
          </a:xfrm>
        </p:spPr>
        <p:txBody>
          <a:bodyPr anchor="ctr"/>
          <a:lstStyle/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alt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Have the right attitude toward death.</a:t>
            </a:r>
          </a:p>
          <a:p>
            <a:pPr lvl="1">
              <a:spcBef>
                <a:spcPts val="0"/>
              </a:spcBef>
              <a:spcAft>
                <a:spcPts val="3000"/>
              </a:spcAft>
            </a:pPr>
            <a:r>
              <a:rPr lang="en-US" alt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You’re not really dying.</a:t>
            </a:r>
          </a:p>
          <a:p>
            <a:pPr lvl="2">
              <a:spcBef>
                <a:spcPts val="0"/>
              </a:spcBef>
              <a:spcAft>
                <a:spcPts val="3000"/>
              </a:spcAft>
            </a:pPr>
            <a:r>
              <a:rPr lang="en-US" alt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Eccl. 12:7</a:t>
            </a:r>
          </a:p>
          <a:p>
            <a:pPr lvl="2">
              <a:spcBef>
                <a:spcPts val="0"/>
              </a:spcBef>
              <a:spcAft>
                <a:spcPts val="3000"/>
              </a:spcAft>
            </a:pPr>
            <a:r>
              <a:rPr lang="en-US" alt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John 6:50-51, 58; 8:51; 11:25-26</a:t>
            </a:r>
          </a:p>
          <a:p>
            <a:pPr lvl="2">
              <a:spcBef>
                <a:spcPts val="0"/>
              </a:spcBef>
              <a:spcAft>
                <a:spcPts val="3000"/>
              </a:spcAft>
            </a:pPr>
            <a:r>
              <a:rPr lang="en-US" alt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 Tim. 1:10</a:t>
            </a:r>
          </a:p>
          <a:p>
            <a:pPr lvl="2">
              <a:spcBef>
                <a:spcPts val="0"/>
              </a:spcBef>
              <a:spcAft>
                <a:spcPts val="3000"/>
              </a:spcAft>
            </a:pPr>
            <a:r>
              <a:rPr lang="en-US" alt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Rev. 1:18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to Die Gracefully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7772400" cy="45307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alt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Have the right attitude toward death.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alt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day of your death will be better than the day of your birth—Ecclesiastes 7:1.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to Die Gracefully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alt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Have the right attitude toward death.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alt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Lord has “no pleasure in the death of the wicked” (Ezekiel 33:11), but He does have pleasure in yours.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to Die Gracefully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24800" cy="45307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alt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Have the right attitude toward death.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alt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It’s a loss for those you leave behind, but not for you; it’s the greatest gain you could experience (Phil. 1:21, 23); it’s a victory over sin and death (1 Cor. 15:50-57).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to Die Gracefully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alt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Have the right attitude toward death.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alt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It’s okay to sorrow, but not as others who have no hope—1 Thess. 4:13-18.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to Die Gracefully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100"/>
              </a:spcAft>
            </a:pPr>
            <a:r>
              <a:rPr lang="en-US" alt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Keep trusting in the Lord until the last hour; He will carry you until the end.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100"/>
              </a:spcAft>
            </a:pPr>
            <a:r>
              <a:rPr lang="en-US" alt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Don’t think the Lord has abandoned you—Rom. 8:35-37.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100"/>
              </a:spcAft>
            </a:pPr>
            <a:r>
              <a:rPr lang="en-US" alt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Isa. 46:3-4; Deut. 33:27; Psalms 23:4. 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100"/>
              </a:spcAft>
            </a:pPr>
            <a:r>
              <a:rPr lang="en-US" alt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He’s not through working on you until you’re gone (Phil. 1:6).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to Die Gracefully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4800600"/>
          </a:xfrm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100"/>
              </a:spcAft>
            </a:pPr>
            <a:r>
              <a:rPr lang="en-US" alt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It’s okay to ask for more time; just be prepared if it’s NOT God’s will.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100"/>
              </a:spcAft>
            </a:pPr>
            <a:r>
              <a:rPr lang="en-US" alt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King Hezekiah was given 15 more years </a:t>
            </a:r>
            <a:br>
              <a:rPr lang="en-US" alt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alt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(2 Kings 20:1-6).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100"/>
              </a:spcAft>
            </a:pPr>
            <a:r>
              <a:rPr lang="en-US" altLang="en-US" sz="2400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Epaphroditus</a:t>
            </a:r>
            <a:r>
              <a:rPr lang="en-US" alt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“was sick almost unto death, but God had mercy on him” (Phil. 2:27).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100"/>
              </a:spcAft>
            </a:pPr>
            <a:r>
              <a:rPr lang="en-US" alt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You can pray as Jesus did (Matt. 26:39ff).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uiExpand="1" build="p"/>
    </p:bld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776</TotalTime>
  <Words>555</Words>
  <Application>Microsoft Office PowerPoint</Application>
  <PresentationFormat>On-screen Show (4:3)</PresentationFormat>
  <Paragraphs>52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Lucida Sans Unicode</vt:lpstr>
      <vt:lpstr>Times New Roman</vt:lpstr>
      <vt:lpstr>Trebuchet MS</vt:lpstr>
      <vt:lpstr>Verdana</vt:lpstr>
      <vt:lpstr>Wingdings</vt:lpstr>
      <vt:lpstr>Layers</vt:lpstr>
      <vt:lpstr>Many sermons address the manner in which a Christian should live…</vt:lpstr>
      <vt:lpstr>How To Die Gracefully</vt:lpstr>
      <vt:lpstr>How to Die Gracefully</vt:lpstr>
      <vt:lpstr>How to Die Gracefully</vt:lpstr>
      <vt:lpstr>How to Die Gracefully</vt:lpstr>
      <vt:lpstr>How to Die Gracefully</vt:lpstr>
      <vt:lpstr>How to Die Gracefully</vt:lpstr>
      <vt:lpstr>How to Die Gracefully</vt:lpstr>
      <vt:lpstr>How to Die Gracefully</vt:lpstr>
      <vt:lpstr>How to Die Gracefully</vt:lpstr>
      <vt:lpstr>How to Die Gracefully</vt:lpstr>
      <vt:lpstr>How to Die Gracefully</vt:lpstr>
      <vt:lpstr>How to Die Gracefully</vt:lpstr>
      <vt:lpstr>2 Timothy 4:6-8</vt:lpstr>
    </vt:vector>
  </TitlesOfParts>
  <Company>Prattmont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Dying Gracefully</dc:title>
  <dc:creator>Prattmont</dc:creator>
  <cp:lastModifiedBy>William Gibson</cp:lastModifiedBy>
  <cp:revision>33</cp:revision>
  <cp:lastPrinted>2022-07-29T21:08:00Z</cp:lastPrinted>
  <dcterms:created xsi:type="dcterms:W3CDTF">2004-08-29T02:56:19Z</dcterms:created>
  <dcterms:modified xsi:type="dcterms:W3CDTF">2022-07-29T21:08:38Z</dcterms:modified>
</cp:coreProperties>
</file>