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19" y="889820"/>
            <a:ext cx="7492181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20" y="4488426"/>
            <a:ext cx="5243832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3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1742" y="997974"/>
            <a:ext cx="1761782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997973"/>
            <a:ext cx="6303092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4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38" y="1709739"/>
            <a:ext cx="79740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4589464"/>
            <a:ext cx="7974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1279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38" y="2128684"/>
            <a:ext cx="3978313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28684"/>
            <a:ext cx="3914775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5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16" y="929148"/>
            <a:ext cx="7980004" cy="7615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1681164"/>
            <a:ext cx="3961644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538" y="2505076"/>
            <a:ext cx="3961644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4"/>
            <a:ext cx="3887391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7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9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8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20" y="781665"/>
            <a:ext cx="30701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194" y="2315498"/>
            <a:ext cx="30701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07" y="1066801"/>
            <a:ext cx="3077573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066800"/>
            <a:ext cx="462915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7" y="2552700"/>
            <a:ext cx="3077573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477" y="2293126"/>
            <a:ext cx="8018449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4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672" userDrawn="1">
          <p15:clr>
            <a:srgbClr val="F26B43"/>
          </p15:clr>
        </p15:guide>
        <p15:guide id="4" orient="horz" pos="912" userDrawn="1">
          <p15:clr>
            <a:srgbClr val="F26B43"/>
          </p15:clr>
        </p15:guide>
        <p15:guide id="5" pos="5382" userDrawn="1">
          <p15:clr>
            <a:srgbClr val="F26B43"/>
          </p15:clr>
        </p15:guide>
        <p15:guide id="6" pos="378" userDrawn="1">
          <p15:clr>
            <a:srgbClr val="F26B43"/>
          </p15:clr>
        </p15:guide>
        <p15:guide id="7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38E91-AFA8-ACC2-355F-7816F2CE8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3237" y="1629697"/>
            <a:ext cx="7417526" cy="3598606"/>
          </a:xfrm>
        </p:spPr>
        <p:txBody>
          <a:bodyPr anchor="ctr">
            <a:normAutofit/>
          </a:bodyPr>
          <a:lstStyle/>
          <a:p>
            <a:pPr algn="ctr">
              <a:lnSpc>
                <a:spcPct val="125000"/>
              </a:lnSpc>
            </a:pPr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Two Extremes In How</a:t>
            </a:r>
            <a:b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View Ourselves</a:t>
            </a:r>
          </a:p>
        </p:txBody>
      </p:sp>
    </p:spTree>
    <p:extLst>
      <p:ext uri="{BB962C8B-B14F-4D97-AF65-F5344CB8AC3E}">
        <p14:creationId xmlns:p14="http://schemas.microsoft.com/office/powerpoint/2010/main" val="257341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9B77-ACA8-20D5-C48E-AF1AD0B1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793493"/>
          </a:xfrm>
        </p:spPr>
        <p:txBody>
          <a:bodyPr anchor="ctr">
            <a:normAutofit/>
          </a:bodyPr>
          <a:lstStyle/>
          <a:p>
            <a: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 Think Too Highly of Ourselves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D845A-D62E-F24A-E104-7B791D500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1715589"/>
            <a:ext cx="8018449" cy="4213625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12:3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Daniel 4:29-30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27:2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“It is not good to eat much honey, nor is it glory to search out one’s own glory” (Proverbs 25:27, NAS).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“What do you have that you did not receive?” </a:t>
            </a:r>
            <a:b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Corinthians 4:7).</a:t>
            </a:r>
          </a:p>
        </p:txBody>
      </p:sp>
    </p:spTree>
    <p:extLst>
      <p:ext uri="{BB962C8B-B14F-4D97-AF65-F5344CB8AC3E}">
        <p14:creationId xmlns:p14="http://schemas.microsoft.com/office/powerpoint/2010/main" val="285524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9B77-ACA8-20D5-C48E-AF1AD0B1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793493"/>
          </a:xfrm>
        </p:spPr>
        <p:txBody>
          <a:bodyPr anchor="ctr">
            <a:normAutofit/>
          </a:bodyPr>
          <a:lstStyle/>
          <a:p>
            <a: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 Think Too Little of Ourselves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D845A-D62E-F24A-E104-7B791D500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1715589"/>
            <a:ext cx="8018449" cy="4213625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14:15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14:20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we are His workmanship” (Ephesians 2:10).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“Being confident…that He who has begun a good work in you will complete it…” (Philippians 1:6).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15:9-10.</a:t>
            </a:r>
          </a:p>
        </p:txBody>
      </p:sp>
    </p:spTree>
    <p:extLst>
      <p:ext uri="{BB962C8B-B14F-4D97-AF65-F5344CB8AC3E}">
        <p14:creationId xmlns:p14="http://schemas.microsoft.com/office/powerpoint/2010/main" val="104379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9B77-ACA8-20D5-C48E-AF1AD0B1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793493"/>
          </a:xfrm>
        </p:spPr>
        <p:txBody>
          <a:bodyPr anchor="ctr">
            <a:normAutofit/>
          </a:bodyPr>
          <a:lstStyle/>
          <a:p>
            <a: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Three Dangers of This Second Extreme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D845A-D62E-F24A-E104-7B791D500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1715589"/>
            <a:ext cx="8018449" cy="4213625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becomes difficult to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abound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the Lord’s work.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may try too hard to be noticed by others.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becomes difficult to focus on the needs of others.</a:t>
            </a:r>
          </a:p>
        </p:txBody>
      </p:sp>
    </p:spTree>
    <p:extLst>
      <p:ext uri="{BB962C8B-B14F-4D97-AF65-F5344CB8AC3E}">
        <p14:creationId xmlns:p14="http://schemas.microsoft.com/office/powerpoint/2010/main" val="216280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9B77-ACA8-20D5-C48E-AF1AD0B1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793493"/>
          </a:xfrm>
        </p:spPr>
        <p:txBody>
          <a:bodyPr anchor="ctr">
            <a:normAutofit/>
          </a:bodyPr>
          <a:lstStyle/>
          <a:p>
            <a: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Dangers of This Second Extreme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D845A-D62E-F24A-E104-7B791D500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1715589"/>
            <a:ext cx="8018449" cy="4213625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becomes difficult to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abound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the Lord’s work.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Moses (Exodus 3-4); Gideon (Judges 6); Jeremiah (Jeremiah 1).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ready to say, “Here am I, send me” (Isaiah 6:8), when we don’t think we can do anything.</a:t>
            </a:r>
          </a:p>
        </p:txBody>
      </p:sp>
    </p:spTree>
    <p:extLst>
      <p:ext uri="{BB962C8B-B14F-4D97-AF65-F5344CB8AC3E}">
        <p14:creationId xmlns:p14="http://schemas.microsoft.com/office/powerpoint/2010/main" val="2685831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9B77-ACA8-20D5-C48E-AF1AD0B1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793493"/>
          </a:xfrm>
        </p:spPr>
        <p:txBody>
          <a:bodyPr anchor="ctr">
            <a:normAutofit/>
          </a:bodyPr>
          <a:lstStyle/>
          <a:p>
            <a: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Dangers of This Second Extreme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D845A-D62E-F24A-E104-7B791D500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1715589"/>
            <a:ext cx="8018449" cy="4213625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may try too hard to be noticed by others.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“To be seen of men”—can come from a place of pride or from thinking too little of ourselves.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always seek attention/validation from the right kind of people.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“Uncomfortable in their own skin,” to be noticed, people will change their behavior, appearance, even their sexual orientation.</a:t>
            </a:r>
          </a:p>
        </p:txBody>
      </p:sp>
    </p:spTree>
    <p:extLst>
      <p:ext uri="{BB962C8B-B14F-4D97-AF65-F5344CB8AC3E}">
        <p14:creationId xmlns:p14="http://schemas.microsoft.com/office/powerpoint/2010/main" val="3782744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9B77-ACA8-20D5-C48E-AF1AD0B1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793493"/>
          </a:xfrm>
        </p:spPr>
        <p:txBody>
          <a:bodyPr anchor="ctr">
            <a:normAutofit/>
          </a:bodyPr>
          <a:lstStyle/>
          <a:p>
            <a: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Dangers of This Second Extreme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D845A-D62E-F24A-E104-7B791D500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1715589"/>
            <a:ext cx="8018449" cy="4213625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becomes difficult to focus on the needs of others.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2:3-4.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Hard to do that when you constantly need attention.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What’s the problem with </a:t>
            </a:r>
            <a:r>
              <a:rPr lang="en-US" sz="22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SELF-pity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05303480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Chronicle</Template>
  <TotalTime>259</TotalTime>
  <Words>317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Calisto MT</vt:lpstr>
      <vt:lpstr>Lucida Sans Unicode</vt:lpstr>
      <vt:lpstr>Univers Condensed</vt:lpstr>
      <vt:lpstr>ChronicleVTI</vt:lpstr>
      <vt:lpstr>Two Extremes In How We View Ourselves</vt:lpstr>
      <vt:lpstr>We Can Think Too Highly of Ourselves</vt:lpstr>
      <vt:lpstr>We Can Think Too Little of Ourselves</vt:lpstr>
      <vt:lpstr>Three Dangers of This Second Extreme</vt:lpstr>
      <vt:lpstr>Dangers of This Second Extreme</vt:lpstr>
      <vt:lpstr>Dangers of This Second Extreme</vt:lpstr>
      <vt:lpstr>Dangers of This Second Extreme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Extremes In How We View Ourselves</dc:title>
  <dc:creator>William Gibson</dc:creator>
  <cp:lastModifiedBy>William Gibson</cp:lastModifiedBy>
  <cp:revision>3</cp:revision>
  <cp:lastPrinted>2022-08-26T20:58:24Z</cp:lastPrinted>
  <dcterms:created xsi:type="dcterms:W3CDTF">2022-08-26T16:38:52Z</dcterms:created>
  <dcterms:modified xsi:type="dcterms:W3CDTF">2022-08-28T13:41:03Z</dcterms:modified>
</cp:coreProperties>
</file>