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63" r:id="rId4"/>
    <p:sldId id="264" r:id="rId5"/>
    <p:sldId id="258" r:id="rId6"/>
    <p:sldId id="262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14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9/22/2022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3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76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8409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027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521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04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932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32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125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9/22/2022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235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9/22/2022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04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body" idx="1"/>
          </p:nvPr>
        </p:nvSpPr>
        <p:spPr>
          <a:xfrm>
            <a:off x="762000" y="2168435"/>
            <a:ext cx="7620000" cy="3814354"/>
          </a:xfrm>
        </p:spPr>
        <p:txBody>
          <a:bodyPr anchor="ctr">
            <a:noAutofit/>
          </a:bodyPr>
          <a:lstStyle/>
          <a:p>
            <a:pPr algn="ctr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Prophecies Against the Leaders of Judah (in particular, the four kings after Josiah)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84380"/>
            <a:ext cx="7620000" cy="990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12: Jeremiah 21-22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657600" y="5334000"/>
            <a:ext cx="487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Trebuchet MS" pitchFamily="34" charset="0"/>
              </a:rPr>
              <a:t>ZEDEKIAH (MATTANIAH) (11 yrs.)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597-586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52400" y="4038600"/>
            <a:ext cx="6248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itchFamily="34" charset="0"/>
              </a:rPr>
              <a:t>JEHOIACHIN (CONIAH, JECONIAH) (3 mos.)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597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502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itchFamily="34" charset="0"/>
              </a:rPr>
              <a:t>JEHOIAKIM (ELIAKIM) (11 yrs.)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608-597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819400" y="201543"/>
            <a:ext cx="350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rebuchet MS" pitchFamily="34" charset="0"/>
              </a:rPr>
              <a:t>JOSIAH (31 yrs.)</a:t>
            </a:r>
          </a:p>
          <a:p>
            <a:pPr algn="ctr"/>
            <a:r>
              <a:rPr lang="en-US" sz="2800" b="1" dirty="0">
                <a:latin typeface="Trebuchet MS" pitchFamily="34" charset="0"/>
              </a:rPr>
              <a:t>640-608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93725" y="1565275"/>
            <a:ext cx="260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52400" y="1600200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Trebuchet MS" pitchFamily="34" charset="0"/>
              </a:rPr>
              <a:t>JEHOAHAZ (SHALLUM) (3 mo.)</a:t>
            </a:r>
          </a:p>
          <a:p>
            <a:pPr algn="ctr"/>
            <a:r>
              <a:rPr lang="en-US" b="1" dirty="0">
                <a:latin typeface="Trebuchet MS" pitchFamily="34" charset="0"/>
              </a:rPr>
              <a:t>608</a:t>
            </a:r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1905000" y="12192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6553200" y="12192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4800600" y="1219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1905000" y="121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505200" y="3429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4876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Trebuchet MS" pitchFamily="34" charset="0"/>
              </a:rPr>
              <a:t>21:1-22:9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Trebuchet MS" pitchFamily="34" charset="0"/>
              </a:rPr>
              <a:t>22:10-12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19200" y="3124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Trebuchet MS" pitchFamily="34" charset="0"/>
              </a:rPr>
              <a:t>22:13-19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06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Trebuchet MS" pitchFamily="34" charset="0"/>
              </a:rPr>
              <a:t>22:24-30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F303E-D40E-5267-315D-8F6E405E85A5}"/>
              </a:ext>
            </a:extLst>
          </p:cNvPr>
          <p:cNvSpPr txBox="1"/>
          <p:nvPr/>
        </p:nvSpPr>
        <p:spPr>
          <a:xfrm>
            <a:off x="6705601" y="2297668"/>
            <a:ext cx="182879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 4 Kings of Judah</a:t>
            </a:r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6D0A06DA-48F3-3A74-D409-2E56E03F688C}"/>
              </a:ext>
            </a:extLst>
          </p:cNvPr>
          <p:cNvSpPr/>
          <p:nvPr/>
        </p:nvSpPr>
        <p:spPr>
          <a:xfrm>
            <a:off x="7467603" y="1790700"/>
            <a:ext cx="380997" cy="381000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74F9E9-6CEE-997C-421B-333FFC2BA316}"/>
              </a:ext>
            </a:extLst>
          </p:cNvPr>
          <p:cNvSpPr txBox="1"/>
          <p:nvPr/>
        </p:nvSpPr>
        <p:spPr>
          <a:xfrm>
            <a:off x="685801" y="5240894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Appointed by Nebuchadnezzar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6B3F95-0E0F-DB96-CFCC-0E5DF4206192}"/>
              </a:ext>
            </a:extLst>
          </p:cNvPr>
          <p:cNvCxnSpPr>
            <a:cxnSpLocks/>
          </p:cNvCxnSpPr>
          <p:nvPr/>
        </p:nvCxnSpPr>
        <p:spPr>
          <a:xfrm>
            <a:off x="2971799" y="5562600"/>
            <a:ext cx="609601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Kings of Judah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Kings of Judah were all descendants of David.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“end” of this line of kings is prophesied in chapter 22: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First, none of Coniah’s descendants would sit on the throne (22:30). It would be as if he was “childless.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Then, the words to Zedekiah in 22:4-5. If he and the people would repent, kings would continue to sit on the throne of David. If not, “this house shall become a desolation.”</a:t>
            </a:r>
          </a:p>
        </p:txBody>
      </p:sp>
    </p:spTree>
    <p:extLst>
      <p:ext uri="{BB962C8B-B14F-4D97-AF65-F5344CB8AC3E}">
        <p14:creationId xmlns:p14="http://schemas.microsoft.com/office/powerpoint/2010/main" val="116957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Kings of Judah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God’s people would have another king in the lineage of David (the Christ, or Messiah).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 to David: “I will set up your seed after you…and I will establish His kingdom…I will establish the throne of His kingdom forever” </a:t>
            </a:r>
            <a:b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(2 Samuel 7:12-13).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he would be a direct descendant of Jeconiah (</a:t>
            </a:r>
            <a:r>
              <a:rPr lang="en-US" sz="22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Coniah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 See Matthew 1:12-16.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</a:t>
            </a:r>
            <a:r>
              <a:rPr lang="en-US" sz="22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Coniah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would have a descendant to reign, but not in Judah. Christ reigns in heaven.</a:t>
            </a:r>
          </a:p>
        </p:txBody>
      </p:sp>
    </p:spTree>
    <p:extLst>
      <p:ext uri="{BB962C8B-B14F-4D97-AF65-F5344CB8AC3E}">
        <p14:creationId xmlns:p14="http://schemas.microsoft.com/office/powerpoint/2010/main" val="213391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21:1-2 describe an event which must have occurred as the siege against Jerusalem was beginning (more information can be found in </a:t>
            </a:r>
            <a:b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Kings 25:1-10, Jeremiah 34, 37, 38).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Egypt’s king persuaded Zedekiah to rebel against Babylon, and Nebuchadnezzar moved in to squash the rebellion.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772400" cy="45720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start with a message to Zedekiah, the last king, and then go back in time to messages for the previous three kings?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Perhaps Jeremiah did deliver these messages personally to these three kings, but it seems these messages are brought together as a warning and challenge to Zedekiah.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main point, though, is found in 23:1.</a:t>
            </a:r>
          </a:p>
        </p:txBody>
      </p:sp>
    </p:spTree>
    <p:extLst>
      <p:ext uri="{BB962C8B-B14F-4D97-AF65-F5344CB8AC3E}">
        <p14:creationId xmlns:p14="http://schemas.microsoft.com/office/powerpoint/2010/main" val="74351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 of Chapter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vert="horz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Jeremiah, we need your help (21:1-7).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of life and the way of death (21:8-10).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few words for the king and his court (21:11-12).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false sense of security (21:13-14).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ctr">
            <a:norm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Outline of Chapter 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382000" cy="4572000"/>
          </a:xfrm>
        </p:spPr>
        <p:txBody>
          <a:bodyPr vert="horz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More words for the king and his court (22:1-9).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weep for Josiah; weep for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Shallum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</a:t>
            </a:r>
            <a:r>
              <a:rPr lang="en-US" sz="24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Jehoahaz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 (22:10-12). *Deported to Egypt* (2 Chron. 36:4).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 one will be sorry to see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Jehoiakim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go (22:13-19).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Message to Judah—about its disobedience, its lovers, and its shepherds (22:20-23).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90000"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message for </a:t>
            </a:r>
            <a:r>
              <a:rPr lang="en-US" sz="2400" b="1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Coniah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(Jeconiah, Jehoiachin), the son of Jehoiakim: “It’s over” (22:24-30).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</TotalTime>
  <Words>515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Lucida Sans Unicode</vt:lpstr>
      <vt:lpstr>Times New Roman</vt:lpstr>
      <vt:lpstr>Trebuchet MS</vt:lpstr>
      <vt:lpstr>Tw Cen MT</vt:lpstr>
      <vt:lpstr>Wingdings</vt:lpstr>
      <vt:lpstr>Wingdings 2</vt:lpstr>
      <vt:lpstr>Median</vt:lpstr>
      <vt:lpstr>Lesson 12: Jeremiah 21-22</vt:lpstr>
      <vt:lpstr>PowerPoint Presentation</vt:lpstr>
      <vt:lpstr>Kings of Judah</vt:lpstr>
      <vt:lpstr>Kings of Judah</vt:lpstr>
      <vt:lpstr>Background</vt:lpstr>
      <vt:lpstr>Background</vt:lpstr>
      <vt:lpstr>Outline of Chapter 21</vt:lpstr>
      <vt:lpstr>Outline of Chapter 22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Prattmont</dc:creator>
  <cp:lastModifiedBy>William Gibson</cp:lastModifiedBy>
  <cp:revision>49</cp:revision>
  <cp:lastPrinted>2022-09-21T20:56:32Z</cp:lastPrinted>
  <dcterms:created xsi:type="dcterms:W3CDTF">2004-03-17T17:05:55Z</dcterms:created>
  <dcterms:modified xsi:type="dcterms:W3CDTF">2022-09-22T15:22:34Z</dcterms:modified>
</cp:coreProperties>
</file>