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9" r:id="rId2"/>
    <p:sldId id="263" r:id="rId3"/>
    <p:sldId id="272" r:id="rId4"/>
    <p:sldId id="264" r:id="rId5"/>
    <p:sldId id="265" r:id="rId6"/>
    <p:sldId id="266" r:id="rId7"/>
    <p:sldId id="267" r:id="rId8"/>
    <p:sldId id="268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DA1C9-83E5-49D3-9DBE-EFFF27896BF4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FECCA-7796-4323-B2E4-24C6966F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046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4B39E-2AEF-43E0-9D5E-8DD0B8B7923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046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383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046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4B39E-2AEF-43E0-9D5E-8DD0B8B7923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046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335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046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4B39E-2AEF-43E0-9D5E-8DD0B8B7923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046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1964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046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4B39E-2AEF-43E0-9D5E-8DD0B8B7923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046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3091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046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4B39E-2AEF-43E0-9D5E-8DD0B8B7923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046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1267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046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4B39E-2AEF-43E0-9D5E-8DD0B8B7923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046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5237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046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4B39E-2AEF-43E0-9D5E-8DD0B8B7923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046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479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046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4B39E-2AEF-43E0-9D5E-8DD0B8B7923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046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581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11/9/2022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2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06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5784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4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6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3" y="6248211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3307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3574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5666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005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848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6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10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8209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4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10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6326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11/9/2022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2" y="6248210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82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body" idx="1"/>
          </p:nvPr>
        </p:nvSpPr>
        <p:spPr>
          <a:xfrm>
            <a:off x="805543" y="2151018"/>
            <a:ext cx="7711440" cy="3126378"/>
          </a:xfrm>
        </p:spPr>
        <p:txBody>
          <a:bodyPr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“Your life shall be as a prize to you, because </a:t>
            </a:r>
            <a:r>
              <a:rPr lang="en-US" sz="24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you have put your trust in Me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, says the LORD” (39:18).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Tx/>
              <a:buSzPct val="90000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“Blessed is the man who trusts in the LORD, whose trust is the LORD” (17:7, ESV).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543" y="940838"/>
            <a:ext cx="7620000" cy="990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19: Jeremiah 37-39</a:t>
            </a:r>
          </a:p>
        </p:txBody>
      </p:sp>
    </p:spTree>
    <p:extLst>
      <p:ext uri="{BB962C8B-B14F-4D97-AF65-F5344CB8AC3E}">
        <p14:creationId xmlns:p14="http://schemas.microsoft.com/office/powerpoint/2010/main" val="364349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Other Practical Lessons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9" y="1600201"/>
            <a:ext cx="8217843" cy="4809309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ClrTx/>
              <a:buSzPct val="90000"/>
              <a:buFont typeface="+mj-lt"/>
              <a:buAutoNum type="arabicPeriod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ignore a troubled conscience.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ClrTx/>
              <a:buSzPct val="90000"/>
              <a:buFont typeface="+mj-lt"/>
              <a:buAutoNum type="arabicPeriod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Surround yourself with good people.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ClrTx/>
              <a:buSzPct val="90000"/>
              <a:buFont typeface="+mj-lt"/>
              <a:buAutoNum type="arabicPeriod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you see wrong being done, do or say something about it.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ClrTx/>
              <a:buSzPct val="90000"/>
              <a:buFont typeface="+mj-lt"/>
              <a:buAutoNum type="arabicPeriod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God says this is the means of your salvation, believe it, whether it makes sense to you or not.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ClrTx/>
              <a:buSzPct val="90000"/>
              <a:buFont typeface="+mj-lt"/>
              <a:buAutoNum type="arabicPeriod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keep looking for a different answer to a question already answered.</a:t>
            </a:r>
          </a:p>
        </p:txBody>
      </p:sp>
    </p:spTree>
    <p:extLst>
      <p:ext uri="{BB962C8B-B14F-4D97-AF65-F5344CB8AC3E}">
        <p14:creationId xmlns:p14="http://schemas.microsoft.com/office/powerpoint/2010/main" val="312794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Chapter 37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9" y="1600201"/>
            <a:ext cx="8217843" cy="480930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Keeping in mind that king Zedekiah gave no heed to the words of the LORD (2), what request did he make of Jeremiah (through messengers)?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Earlier instance of this in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21:1-2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“Please inquire of the LORD on our behalf, for Nebuchadnezzar king of Babylon is warring against us; perhaps the LORD will deal with us according to all His wonderful acts, so that the enemy will withdraw from us.”</a:t>
            </a:r>
          </a:p>
        </p:txBody>
      </p:sp>
    </p:spTree>
    <p:extLst>
      <p:ext uri="{BB962C8B-B14F-4D97-AF65-F5344CB8AC3E}">
        <p14:creationId xmlns:p14="http://schemas.microsoft.com/office/powerpoint/2010/main" val="105189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Chapter 37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9" y="1600201"/>
            <a:ext cx="8217843" cy="480930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Remember, Nebuchadnezzar’s army is conducting a siege against Jerusalem (5).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  F  Pharaoh’s army came to help Judah. (7)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this caused the Chaldean army to do what? (5)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 they depart for good? (8-9)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Let’s say you fight against the Chaldeans and there’s only wounded men left. What then? (10)</a:t>
            </a:r>
          </a:p>
        </p:txBody>
      </p:sp>
    </p:spTree>
    <p:extLst>
      <p:ext uri="{BB962C8B-B14F-4D97-AF65-F5344CB8AC3E}">
        <p14:creationId xmlns:p14="http://schemas.microsoft.com/office/powerpoint/2010/main" val="72090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Chapter 37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9" y="1600201"/>
            <a:ext cx="8217843" cy="480930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 heads to “Benjamin to claim his property among the people” (12). Same property as </a:t>
            </a:r>
            <a:r>
              <a:rPr lang="en-US" sz="24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ch.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32?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did </a:t>
            </a:r>
            <a:r>
              <a:rPr lang="en-US" sz="2400" b="1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Irijah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take Jeremiah captive, what did they do to him, and where did they put him? (13-16).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then we have this “secret” conversation between Zedekiah and Jeremiah (17-21).</a:t>
            </a:r>
          </a:p>
        </p:txBody>
      </p:sp>
    </p:spTree>
    <p:extLst>
      <p:ext uri="{BB962C8B-B14F-4D97-AF65-F5344CB8AC3E}">
        <p14:creationId xmlns:p14="http://schemas.microsoft.com/office/powerpoint/2010/main" val="134021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Chapter 38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9" y="1600201"/>
            <a:ext cx="8217843" cy="480930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did the princes (officials) cast Jeremiah into the dungeon (cistern)? (1-6) *Verse 5*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whom did </a:t>
            </a:r>
            <a:r>
              <a:rPr lang="en-US" sz="24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Ebed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-Melech appeal for help in getting Jeremiah out, and how did he and those 30 men do it? (7-13).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Yet another meeting between the king and Jeremiah, introduced in verses 14-16.</a:t>
            </a:r>
          </a:p>
        </p:txBody>
      </p:sp>
    </p:spTree>
    <p:extLst>
      <p:ext uri="{BB962C8B-B14F-4D97-AF65-F5344CB8AC3E}">
        <p14:creationId xmlns:p14="http://schemas.microsoft.com/office/powerpoint/2010/main" val="358928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Chapter 38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9" y="1600201"/>
            <a:ext cx="8217843" cy="480930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“thus says the LORD” did Jeremiah give him? (17-18). What two options were presented?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what did king Zedekiah fear if he gave himself up to the Babylonians? (19-20) *Matthew 10:28*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you refuse to surrender…” note the details in verses 21-23.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   F   Jeremiah lied to the princes when they asked about his words with Zedekiah.</a:t>
            </a:r>
          </a:p>
        </p:txBody>
      </p:sp>
    </p:spTree>
    <p:extLst>
      <p:ext uri="{BB962C8B-B14F-4D97-AF65-F5344CB8AC3E}">
        <p14:creationId xmlns:p14="http://schemas.microsoft.com/office/powerpoint/2010/main" val="285770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Chapter 39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9" y="1600201"/>
            <a:ext cx="8217843" cy="480930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the princes of the enemy are sitting in the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Middle Gate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your city, you know you’re done (3).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We’re given a very short summary of the fall of Jerusalem (1-2), something also covered in 2 Kings 25 and Jeremiah 52.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then we’re told what happened to various individuals—what happened to those who trusted in God versus those who didn’t.</a:t>
            </a:r>
          </a:p>
        </p:txBody>
      </p:sp>
    </p:spTree>
    <p:extLst>
      <p:ext uri="{BB962C8B-B14F-4D97-AF65-F5344CB8AC3E}">
        <p14:creationId xmlns:p14="http://schemas.microsoft.com/office/powerpoint/2010/main" val="386582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Chapter 39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9" y="1600201"/>
            <a:ext cx="8217843" cy="480930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happened to Zedekiah? (5, 7).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Zedekiah’s sons and the nobles of Judah? (6)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who defected to Nebuchadnezzar? (9)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Jeremiah? (11-14)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Ebed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-Melech? (16-18)</a:t>
            </a:r>
          </a:p>
        </p:txBody>
      </p:sp>
    </p:spTree>
    <p:extLst>
      <p:ext uri="{BB962C8B-B14F-4D97-AF65-F5344CB8AC3E}">
        <p14:creationId xmlns:p14="http://schemas.microsoft.com/office/powerpoint/2010/main" val="375456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486</TotalTime>
  <Words>596</Words>
  <Application>Microsoft Office PowerPoint</Application>
  <PresentationFormat>On-screen Show (4:3)</PresentationFormat>
  <Paragraphs>49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Lucida Sans Unicode</vt:lpstr>
      <vt:lpstr>Tw Cen MT</vt:lpstr>
      <vt:lpstr>Wingdings</vt:lpstr>
      <vt:lpstr>Wingdings 2</vt:lpstr>
      <vt:lpstr>Median</vt:lpstr>
      <vt:lpstr>Lesson 19: Jeremiah 37-39</vt:lpstr>
      <vt:lpstr>Other Practical Lessons</vt:lpstr>
      <vt:lpstr>Chapter 37</vt:lpstr>
      <vt:lpstr>Chapter 37</vt:lpstr>
      <vt:lpstr>Chapter 37</vt:lpstr>
      <vt:lpstr>Chapter 38</vt:lpstr>
      <vt:lpstr>Chapter 38</vt:lpstr>
      <vt:lpstr>Chapter 39</vt:lpstr>
      <vt:lpstr>Chapter 39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19: Jeremiah 37-39</dc:title>
  <dc:creator>William Gibson</dc:creator>
  <cp:lastModifiedBy>William Gibson</cp:lastModifiedBy>
  <cp:revision>5</cp:revision>
  <dcterms:created xsi:type="dcterms:W3CDTF">2022-11-08T19:56:11Z</dcterms:created>
  <dcterms:modified xsi:type="dcterms:W3CDTF">2022-11-09T21:35:15Z</dcterms:modified>
</cp:coreProperties>
</file>