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0010B38-A7CB-46EF-82D7-72EEF9DCA21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EEDB9B3-850D-439E-A373-02C12A67A0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Book of Revelation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Faithful</a:t>
            </a:r>
          </a:p>
        </p:txBody>
      </p:sp>
      <p:pic>
        <p:nvPicPr>
          <p:cNvPr id="2050" name="Picture 2" descr="Faithful — AWAKEN CHURCH">
            <a:extLst>
              <a:ext uri="{FF2B5EF4-FFF2-40B4-BE49-F238E27FC236}">
                <a16:creationId xmlns:a16="http://schemas.microsoft.com/office/drawing/2014/main" id="{9D8EE4D1-AD7A-ACA9-C8E6-668780EA1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3581400" cy="260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183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would not teach, believe, or practice a lie.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how those “before the throne” are described in Revelation 14:5.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happens to those who DO believe, teach, or practice a lie?</a:t>
            </a:r>
          </a:p>
          <a:p>
            <a:pPr marL="912813" lvl="2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2:14-16, 20-23; 21:8; 22:15, 18-19.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Faithful</a:t>
            </a:r>
          </a:p>
        </p:txBody>
      </p:sp>
    </p:spTree>
    <p:extLst>
      <p:ext uri="{BB962C8B-B14F-4D97-AF65-F5344CB8AC3E}">
        <p14:creationId xmlns:p14="http://schemas.microsoft.com/office/powerpoint/2010/main" val="3359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6048374" cy="1178298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No, they weren’t perfect, but…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Christians must have been perfect!</a:t>
            </a:r>
          </a:p>
        </p:txBody>
      </p:sp>
    </p:spTree>
    <p:extLst>
      <p:ext uri="{BB962C8B-B14F-4D97-AF65-F5344CB8AC3E}">
        <p14:creationId xmlns:p14="http://schemas.microsoft.com/office/powerpoint/2010/main" val="15807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were willing to repent of their sins.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the admonitions to repentance—Revelation 2:5, 21-22; 3:3, 19.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wanted to please God and be saved eternally would do just that.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</a:t>
            </a:r>
            <a:r>
              <a:rPr lang="en-US" sz="360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Faithful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Heaven bound</a:t>
            </a:r>
          </a:p>
          <a:p>
            <a:pPr algn="ctr"/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Hell bound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14:9-13</a:t>
            </a:r>
            <a:b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Two groups of people</a:t>
            </a:r>
          </a:p>
        </p:txBody>
      </p:sp>
    </p:spTree>
    <p:extLst>
      <p:ext uri="{BB962C8B-B14F-4D97-AF65-F5344CB8AC3E}">
        <p14:creationId xmlns:p14="http://schemas.microsoft.com/office/powerpoint/2010/main" val="337307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were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or to use the term used 13x in this book,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Became Christians the same way everyone else in the N.T. did (Revelation 1:5).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does that occur? “Arise and be baptized, and wash away your sins…” (Acts 22:16).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as many of you as have been baptized into Christ have put on Christ” (Galatians 3:27).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Faithful</a:t>
            </a:r>
          </a:p>
        </p:txBody>
      </p:sp>
    </p:spTree>
    <p:extLst>
      <p:ext uri="{BB962C8B-B14F-4D97-AF65-F5344CB8AC3E}">
        <p14:creationId xmlns:p14="http://schemas.microsoft.com/office/powerpoint/2010/main" val="95422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—in God, and in His Son, Jesus Christ.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 in Thyatira commended for their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(Revelation 2:19).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13:10; 14:12.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without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it is impossible to please Him, for he who comes to God must believe that He is, and that He is a rewarder of those who diligently seek Him” (Hebrews 11:6).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Faithful</a:t>
            </a:r>
          </a:p>
        </p:txBody>
      </p:sp>
    </p:spTree>
    <p:extLst>
      <p:ext uri="{BB962C8B-B14F-4D97-AF65-F5344CB8AC3E}">
        <p14:creationId xmlns:p14="http://schemas.microsoft.com/office/powerpoint/2010/main" val="12506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34374" cy="4937760"/>
          </a:xfrm>
        </p:spPr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—for God, and for others.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12:11.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anyone comes to Me and does not hate his father and mother, wife and children, brothers and sisters, yes, and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 own life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also, he cannot be My disciple” (Luke 14:26).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 in Thyatira also commended for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(2:19).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have abandoned the love you had at first” (2:4).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Faithful</a:t>
            </a:r>
          </a:p>
        </p:txBody>
      </p:sp>
    </p:spTree>
    <p:extLst>
      <p:ext uri="{BB962C8B-B14F-4D97-AF65-F5344CB8AC3E}">
        <p14:creationId xmlns:p14="http://schemas.microsoft.com/office/powerpoint/2010/main" val="370981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feared God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not man.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not fear those who kill the body but cannot kill the soul. But rather fear Him who is able to destroy both body and soul in hell” (Matt. 10:28).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not fear man—Revelation 2:10.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do fear God—Revelation 11:18.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Faithful</a:t>
            </a:r>
          </a:p>
        </p:txBody>
      </p:sp>
    </p:spTree>
    <p:extLst>
      <p:ext uri="{BB962C8B-B14F-4D97-AF65-F5344CB8AC3E}">
        <p14:creationId xmlns:p14="http://schemas.microsoft.com/office/powerpoint/2010/main" val="18505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439912" cy="1984248"/>
          </a:xfrm>
        </p:spPr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kind of works would you expect from these Christians who had faith in God, who both loved Him and feared Him?</a:t>
            </a:r>
          </a:p>
        </p:txBody>
      </p:sp>
    </p:spTree>
    <p:extLst>
      <p:ext uri="{BB962C8B-B14F-4D97-AF65-F5344CB8AC3E}">
        <p14:creationId xmlns:p14="http://schemas.microsoft.com/office/powerpoint/2010/main" val="309774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kept God’s commandments.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12:17.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14:12.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Faithful</a:t>
            </a:r>
          </a:p>
        </p:txBody>
      </p:sp>
    </p:spTree>
    <p:extLst>
      <p:ext uri="{BB962C8B-B14F-4D97-AF65-F5344CB8AC3E}">
        <p14:creationId xmlns:p14="http://schemas.microsoft.com/office/powerpoint/2010/main" val="84133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showed great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courage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perseverance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Served God faithfully, even at great personal cost.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6:9; 20:4.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Took seriously the charge, “Be faithful unto death” (Revelation 2:10).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Faithful</a:t>
            </a:r>
          </a:p>
        </p:txBody>
      </p:sp>
    </p:spTree>
    <p:extLst>
      <p:ext uri="{BB962C8B-B14F-4D97-AF65-F5344CB8AC3E}">
        <p14:creationId xmlns:p14="http://schemas.microsoft.com/office/powerpoint/2010/main" val="68339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476</TotalTime>
  <Words>523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Corbel</vt:lpstr>
      <vt:lpstr>Lucida Sans Unicode</vt:lpstr>
      <vt:lpstr>Wingdings</vt:lpstr>
      <vt:lpstr>Mylar</vt:lpstr>
      <vt:lpstr>Characteristics of the Faithful</vt:lpstr>
      <vt:lpstr>Revelation 14:9-13 Two groups of people</vt:lpstr>
      <vt:lpstr>Characteristics of the Faithful</vt:lpstr>
      <vt:lpstr>Characteristics of the Faithful</vt:lpstr>
      <vt:lpstr>Characteristics of the Faithful</vt:lpstr>
      <vt:lpstr>Characteristics of the Faithful</vt:lpstr>
      <vt:lpstr>What kind of works would you expect from these Christians who had faith in God, who both loved Him and feared Him?</vt:lpstr>
      <vt:lpstr>Characteristics of the Faithful</vt:lpstr>
      <vt:lpstr>Characteristics of the Faithful</vt:lpstr>
      <vt:lpstr>Characteristics of the Faithful</vt:lpstr>
      <vt:lpstr>These Christians must have been perfect!</vt:lpstr>
      <vt:lpstr>Characteristics of the Faithful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the Faithful</dc:title>
  <dc:creator>Bryan</dc:creator>
  <cp:lastModifiedBy>William Gibson</cp:lastModifiedBy>
  <cp:revision>9</cp:revision>
  <cp:lastPrinted>2023-04-07T19:21:43Z</cp:lastPrinted>
  <dcterms:created xsi:type="dcterms:W3CDTF">2015-12-10T18:20:50Z</dcterms:created>
  <dcterms:modified xsi:type="dcterms:W3CDTF">2023-04-07T20:23:28Z</dcterms:modified>
</cp:coreProperties>
</file>