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7" r:id="rId5"/>
    <p:sldId id="263" r:id="rId6"/>
    <p:sldId id="265" r:id="rId7"/>
    <p:sldId id="264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9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DB3A00-07F6-4B06-BAC1-1841337C204F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8D5A31-81E8-4789-BE84-7A1980F8F6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0"/>
            <a:ext cx="6553200" cy="609600"/>
          </a:xfrm>
        </p:spPr>
        <p:txBody>
          <a:bodyPr anchor="ctr">
            <a:noAutofit/>
          </a:bodyPr>
          <a:lstStyle/>
          <a:p>
            <a:r>
              <a:rPr lang="en-US" sz="2800" b="1" dirty="0"/>
              <a:t>Psalms 28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Sweet Hour Of Prayer</a:t>
            </a:r>
          </a:p>
        </p:txBody>
      </p:sp>
    </p:spTree>
    <p:extLst>
      <p:ext uri="{BB962C8B-B14F-4D97-AF65-F5344CB8AC3E}">
        <p14:creationId xmlns:p14="http://schemas.microsoft.com/office/powerpoint/2010/main" val="4704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B5A59-09F6-F775-111A-171A9BCC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Value of “Staying in Touch”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18DCD-69D0-835D-55A4-26E99EB3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7028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of us a little more independent than others, but we still see the value of staying in touch with family, friends,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brothers and sisters in Christ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we sure have a lot of ways to do it, besides face to face—phone calls (face time), texts, emails, various messaging apps, etc.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Long before any of this technology was created, we already had the absolute most superior form of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349863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B5A59-09F6-F775-111A-171A9BCC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So Superior?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18DCD-69D0-835D-55A4-26E99EB3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702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we are talking to…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Our “Rock” (v. 1)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Our “strength and shield” (v. 7)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Our helper (“my heart trusted in Him, and I am helped” v. 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Our “saving refuge” (“stronghold of salvation”—ASV) (v. 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Our “Shepherd” (v. 9). </a:t>
            </a:r>
          </a:p>
        </p:txBody>
      </p:sp>
    </p:spTree>
    <p:extLst>
      <p:ext uri="{BB962C8B-B14F-4D97-AF65-F5344CB8AC3E}">
        <p14:creationId xmlns:p14="http://schemas.microsoft.com/office/powerpoint/2010/main" val="402876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Makes It So Sweet?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97028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reminds us how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helpless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we are without 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Verse 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“Pray without ceasing” (1 Thessalonians 5:17)—implies we are constantly in need of HIM.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us therefore come boldly to the throne of grace, that we may obtain mercy and find grace to help in time of need” (Hebrews 4:16).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 seasons of distress and grief my soul has often found relief, and oft escaped the tempter’s snare…”</a:t>
            </a:r>
          </a:p>
        </p:txBody>
      </p:sp>
    </p:spTree>
    <p:extLst>
      <p:ext uri="{BB962C8B-B14F-4D97-AF65-F5344CB8AC3E}">
        <p14:creationId xmlns:p14="http://schemas.microsoft.com/office/powerpoint/2010/main" val="284202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Makes It So Sweet?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97028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reassures us that the LORD is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listening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Verses 2, 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small child lifting His hands toward his father.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prayers are offered in the assembly, when families give thanks at the dinner table, when cries for help come from waiting rooms, emergency rooms, and  every back bedroom.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created the entire world cares about what’s going on in mine. He listens to me!</a:t>
            </a:r>
          </a:p>
        </p:txBody>
      </p:sp>
    </p:spTree>
    <p:extLst>
      <p:ext uri="{BB962C8B-B14F-4D97-AF65-F5344CB8AC3E}">
        <p14:creationId xmlns:p14="http://schemas.microsoft.com/office/powerpoint/2010/main" val="6409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Makes It So Sweet?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97028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reminds us that God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can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do what we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cannot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Verse 7 (and all those other descriptions in this text).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 way David can successfully deal with all his enemies, with all those who oppose God. But God can!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Samuel 17: God delivered him from the lion and bear who went after his sheep. And from Goliath!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 matter how difficult/desperate the situation, or how bleak the diagnosis…this is still our Father’s world. Trust Him to do what we (and others) cannot.</a:t>
            </a:r>
          </a:p>
        </p:txBody>
      </p:sp>
    </p:spTree>
    <p:extLst>
      <p:ext uri="{BB962C8B-B14F-4D97-AF65-F5344CB8AC3E}">
        <p14:creationId xmlns:p14="http://schemas.microsoft.com/office/powerpoint/2010/main" val="300455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Makes It So Sweet?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97028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enables us to express our </a:t>
            </a: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deepest cares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Verses 3-5.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“Sweet hour of prayer! That calls me from a world of care, and bids me at my Father’s throne,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all my wants and wishes known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…And since He bids me seek His face, believe His word, and trust His grace, I’ll cast on Him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my every care, 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wait for thee…”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As a word of caution, observe this contrast in “deepest cares”: James 4:1-4 vs. Romans 10:1.</a:t>
            </a:r>
          </a:p>
        </p:txBody>
      </p:sp>
    </p:spTree>
    <p:extLst>
      <p:ext uri="{BB962C8B-B14F-4D97-AF65-F5344CB8AC3E}">
        <p14:creationId xmlns:p14="http://schemas.microsoft.com/office/powerpoint/2010/main" val="74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08372"/>
            <a:ext cx="7010400" cy="1039427"/>
          </a:xfrm>
        </p:spPr>
        <p:txBody>
          <a:bodyPr>
            <a:normAutofit/>
          </a:bodyPr>
          <a:lstStyle/>
          <a:p>
            <a:pPr algn="l"/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534400" cy="4849428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“Hear my cry, O God; attend to my prayer. From the end of the earth I will cry to You when my heart is overwhelmed; lead me to the rock that is higher than I. For You have been a shelter for me, a strong tower from the enemy. I will abide in Your tabernacle forever; I will trust in the shelter of Your wings” (Psalms 61:1-4).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“l love the LORD, because He has heard my voice and my supplications, because He has inclined His ear to me, therefore I will call upon Him as long as I live” (Psalms 116:1-2).</a:t>
            </a:r>
          </a:p>
        </p:txBody>
      </p:sp>
      <p:pic>
        <p:nvPicPr>
          <p:cNvPr id="2050" name="Picture 2" descr="Sweet Hour of Prayer - Lyrics, Hymn Meaning and Story">
            <a:extLst>
              <a:ext uri="{FF2B5EF4-FFF2-40B4-BE49-F238E27FC236}">
                <a16:creationId xmlns:a16="http://schemas.microsoft.com/office/drawing/2014/main" id="{2B75D523-1DCF-0113-2711-19B308A81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18" y="225457"/>
            <a:ext cx="2689482" cy="140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81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296</TotalTime>
  <Words>674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Century Gothic</vt:lpstr>
      <vt:lpstr>Lucida Sans Unicode</vt:lpstr>
      <vt:lpstr>Apothecary</vt:lpstr>
      <vt:lpstr>Sweet Hour Of Prayer</vt:lpstr>
      <vt:lpstr>The Value of “Staying in Touch”</vt:lpstr>
      <vt:lpstr>Why So Superior?</vt:lpstr>
      <vt:lpstr>What Makes It So Sweet?</vt:lpstr>
      <vt:lpstr>What Makes It So Sweet?</vt:lpstr>
      <vt:lpstr>What Makes It So Sweet?</vt:lpstr>
      <vt:lpstr>What Makes It So Sweet?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Sweet Hour Of Prayer</dc:title>
  <dc:creator>Bryan</dc:creator>
  <cp:lastModifiedBy>William Gibson</cp:lastModifiedBy>
  <cp:revision>7</cp:revision>
  <cp:lastPrinted>2023-06-16T19:18:03Z</cp:lastPrinted>
  <dcterms:created xsi:type="dcterms:W3CDTF">2015-06-24T18:30:48Z</dcterms:created>
  <dcterms:modified xsi:type="dcterms:W3CDTF">2023-06-16T19:34:04Z</dcterms:modified>
</cp:coreProperties>
</file>