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0E3C-9F35-41E2-B34E-87A094D22CBD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2D2C8-B2CD-4E61-B69C-8CEE06B2962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0E3C-9F35-41E2-B34E-87A094D22CBD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2D2C8-B2CD-4E61-B69C-8CEE06B296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0E3C-9F35-41E2-B34E-87A094D22CBD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2D2C8-B2CD-4E61-B69C-8CEE06B296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0E3C-9F35-41E2-B34E-87A094D22CBD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2D2C8-B2CD-4E61-B69C-8CEE06B296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0E3C-9F35-41E2-B34E-87A094D22CBD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2D2C8-B2CD-4E61-B69C-8CEE06B2962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0E3C-9F35-41E2-B34E-87A094D22CBD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2D2C8-B2CD-4E61-B69C-8CEE06B296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0E3C-9F35-41E2-B34E-87A094D22CBD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2D2C8-B2CD-4E61-B69C-8CEE06B2962E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0E3C-9F35-41E2-B34E-87A094D22CBD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2D2C8-B2CD-4E61-B69C-8CEE06B296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0E3C-9F35-41E2-B34E-87A094D22CBD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2D2C8-B2CD-4E61-B69C-8CEE06B296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0E3C-9F35-41E2-B34E-87A094D22CBD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2D2C8-B2CD-4E61-B69C-8CEE06B2962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0E3C-9F35-41E2-B34E-87A094D22CBD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2D2C8-B2CD-4E61-B69C-8CEE06B296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21F0E3C-9F35-41E2-B34E-87A094D22CBD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F92D2C8-B2CD-4E61-B69C-8CEE06B2962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cap="none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Lesson 9</a:t>
            </a:r>
            <a:endParaRPr lang="en-US" cap="none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Isaiah 21-23</a:t>
            </a:r>
            <a:endParaRPr lang="en-US" sz="32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01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sz="3600" cap="none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 the midst of a section entitled…</a:t>
            </a:r>
            <a:endParaRPr lang="en-US" sz="3600" cap="none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</a:pPr>
            <a:r>
              <a:rPr lang="en-US" sz="2800" dirty="0" smtClean="0">
                <a:solidFill>
                  <a:schemeClr val="tx1"/>
                </a:solidFill>
              </a:rPr>
              <a:t>God is sovereign over ALL nations (</a:t>
            </a:r>
            <a:r>
              <a:rPr lang="en-US" sz="2800" dirty="0" err="1" smtClean="0">
                <a:solidFill>
                  <a:schemeClr val="tx1"/>
                </a:solidFill>
              </a:rPr>
              <a:t>chs</a:t>
            </a:r>
            <a:r>
              <a:rPr lang="en-US" sz="2800" dirty="0" smtClean="0">
                <a:solidFill>
                  <a:schemeClr val="tx1"/>
                </a:solidFill>
              </a:rPr>
              <a:t>. 13-27).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75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Judgment pronounced against…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In previous lessons…</a:t>
            </a:r>
            <a:endParaRPr lang="en-US" sz="28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Assyria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Babylon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Philistia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Moab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Syria (Damascus)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Israel (northern kingdom)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Ethiopia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Egypt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In tonight’s lesson…</a:t>
            </a:r>
            <a:endParaRPr lang="en-US" sz="28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 anchor="ctr">
            <a:normAutofit/>
          </a:bodyPr>
          <a:lstStyle/>
          <a:p>
            <a:pPr>
              <a:spcBef>
                <a:spcPts val="0"/>
              </a:spcBef>
              <a:spcAft>
                <a:spcPts val="36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Babylon (again)</a:t>
            </a:r>
          </a:p>
          <a:p>
            <a:pPr>
              <a:spcBef>
                <a:spcPts val="0"/>
              </a:spcBef>
              <a:spcAft>
                <a:spcPts val="36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Edom</a:t>
            </a:r>
          </a:p>
          <a:p>
            <a:pPr>
              <a:spcBef>
                <a:spcPts val="0"/>
              </a:spcBef>
              <a:spcAft>
                <a:spcPts val="36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Arabia</a:t>
            </a:r>
          </a:p>
          <a:p>
            <a:pPr>
              <a:spcBef>
                <a:spcPts val="0"/>
              </a:spcBef>
              <a:spcAft>
                <a:spcPts val="36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Judah (Jerusalem)</a:t>
            </a:r>
          </a:p>
          <a:p>
            <a:pPr>
              <a:spcBef>
                <a:spcPts val="0"/>
              </a:spcBef>
              <a:spcAft>
                <a:spcPts val="3600"/>
              </a:spcAft>
            </a:pPr>
            <a:r>
              <a:rPr lang="en-US" dirty="0" err="1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Tyre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632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build="p"/>
      <p:bldP spid="7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places in Isaia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" y="304800"/>
            <a:ext cx="8775843" cy="6248400"/>
          </a:xfrm>
        </p:spPr>
      </p:pic>
      <p:sp>
        <p:nvSpPr>
          <p:cNvPr id="11" name="5-Point Star 10"/>
          <p:cNvSpPr/>
          <p:nvPr/>
        </p:nvSpPr>
        <p:spPr>
          <a:xfrm>
            <a:off x="3533775" y="2655533"/>
            <a:ext cx="133350" cy="2286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5410200" y="5410200"/>
            <a:ext cx="133350" cy="2286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1295400" y="5295900"/>
            <a:ext cx="133350" cy="2286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>
            <a:off x="2016803" y="3962400"/>
            <a:ext cx="133350" cy="2286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5-Point Star 14"/>
          <p:cNvSpPr/>
          <p:nvPr/>
        </p:nvSpPr>
        <p:spPr>
          <a:xfrm>
            <a:off x="3467562" y="4897884"/>
            <a:ext cx="133350" cy="2286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5-Point Star 15"/>
          <p:cNvSpPr/>
          <p:nvPr/>
        </p:nvSpPr>
        <p:spPr>
          <a:xfrm>
            <a:off x="3743325" y="4669284"/>
            <a:ext cx="133350" cy="2286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5-Point Star 16"/>
          <p:cNvSpPr/>
          <p:nvPr/>
        </p:nvSpPr>
        <p:spPr>
          <a:xfrm>
            <a:off x="6800850" y="3876583"/>
            <a:ext cx="133350" cy="2286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-Point Star 17"/>
          <p:cNvSpPr/>
          <p:nvPr/>
        </p:nvSpPr>
        <p:spPr>
          <a:xfrm>
            <a:off x="2369228" y="3733800"/>
            <a:ext cx="133350" cy="2286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5-Point Star 18"/>
          <p:cNvSpPr/>
          <p:nvPr/>
        </p:nvSpPr>
        <p:spPr>
          <a:xfrm>
            <a:off x="2066462" y="5867400"/>
            <a:ext cx="133350" cy="2286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5-Point Star 19"/>
          <p:cNvSpPr/>
          <p:nvPr/>
        </p:nvSpPr>
        <p:spPr>
          <a:xfrm>
            <a:off x="5715000" y="2209800"/>
            <a:ext cx="133350" cy="2286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070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pPr>
              <a:lnSpc>
                <a:spcPct val="125000"/>
              </a:lnSpc>
            </a:pPr>
            <a:r>
              <a:rPr lang="en-US" sz="3600" cap="none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Think about how all this relates to God’s eternal plan…</a:t>
            </a:r>
            <a:endParaRPr lang="en-US" sz="3600" cap="none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To redeem people from “every tribe and tongue and people and nation” (Rev. 5:9).</a:t>
            </a:r>
            <a:endParaRPr lang="en-US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941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372</TotalTime>
  <Words>91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Clarity</vt:lpstr>
      <vt:lpstr>Lesson 9</vt:lpstr>
      <vt:lpstr>In the midst of a section entitled…</vt:lpstr>
      <vt:lpstr>Judgment pronounced against…</vt:lpstr>
      <vt:lpstr>PowerPoint Presentation</vt:lpstr>
      <vt:lpstr>Think about how all this relates to God’s eternal plan…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9</dc:title>
  <dc:creator>Bryan</dc:creator>
  <cp:lastModifiedBy>Bryan</cp:lastModifiedBy>
  <cp:revision>8</cp:revision>
  <dcterms:created xsi:type="dcterms:W3CDTF">2016-09-07T15:23:54Z</dcterms:created>
  <dcterms:modified xsi:type="dcterms:W3CDTF">2016-09-07T21:36:43Z</dcterms:modified>
</cp:coreProperties>
</file>