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70" r:id="rId4"/>
    <p:sldId id="269" r:id="rId5"/>
    <p:sldId id="261" r:id="rId6"/>
    <p:sldId id="256" r:id="rId7"/>
    <p:sldId id="258" r:id="rId8"/>
    <p:sldId id="259" r:id="rId9"/>
    <p:sldId id="260" r:id="rId10"/>
    <p:sldId id="263" r:id="rId11"/>
    <p:sldId id="265" r:id="rId12"/>
    <p:sldId id="264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A10B-462F-44F2-AF6B-87AA5A81974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7000-3D01-4C2D-8D0B-627C98CE553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A10B-462F-44F2-AF6B-87AA5A81974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7000-3D01-4C2D-8D0B-627C98CE5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A10B-462F-44F2-AF6B-87AA5A81974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7000-3D01-4C2D-8D0B-627C98CE5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A10B-462F-44F2-AF6B-87AA5A81974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7000-3D01-4C2D-8D0B-627C98CE5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A10B-462F-44F2-AF6B-87AA5A81974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7000-3D01-4C2D-8D0B-627C98CE553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A10B-462F-44F2-AF6B-87AA5A81974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7000-3D01-4C2D-8D0B-627C98CE5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A10B-462F-44F2-AF6B-87AA5A81974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7000-3D01-4C2D-8D0B-627C98CE553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A10B-462F-44F2-AF6B-87AA5A81974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7000-3D01-4C2D-8D0B-627C98CE5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A10B-462F-44F2-AF6B-87AA5A81974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7000-3D01-4C2D-8D0B-627C98CE5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A10B-462F-44F2-AF6B-87AA5A81974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7000-3D01-4C2D-8D0B-627C98CE553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A10B-462F-44F2-AF6B-87AA5A81974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7000-3D01-4C2D-8D0B-627C98CE55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C7AA10B-462F-44F2-AF6B-87AA5A81974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3637000-3D01-4C2D-8D0B-627C98CE55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4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New Testament Church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8194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7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</a:t>
            </a:r>
            <a:r>
              <a:rPr lang="en-US" sz="27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10</a:t>
            </a:r>
            <a:endParaRPr lang="en-US" sz="27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7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Nature of Worship; Elements of Worship; Why God is Worthy of our Worship; </a:t>
            </a:r>
            <a:r>
              <a:rPr lang="en-US" sz="27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</a:t>
            </a:r>
            <a:r>
              <a:rPr lang="en-US" sz="27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Worship Activities of a Local Church</a:t>
            </a:r>
            <a:endParaRPr lang="en-US" sz="27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47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God-ward nature of worship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Preaching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Preach God’s word (2 Tim. 4:2); “For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do not preach ourselves, but Christ Jesus the Lord” (2 Cor. 4:5).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Singing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“with grace in your hearts to the Lord” (Col. 3:16); “singing and making melody in your heart to the Lord” (Eph. 5:19).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Lord’s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Supper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“Do this in remembrance of Me”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Cor. 11:24).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Prayer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Obviously directed to God.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Giving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give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portion to Him of what He has given us, and all for His work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Brings glory to the Lord (2 Cor. 8:19).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4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Giving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Just like local churches in the N.T., local churches today need money to operate. How do we raise it, according to the N.T.?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Raffles, bake sales, appeals to the community—from heaven, or from men?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 which day of the week did they take this collection?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Giving is often spoken of as tithing. Is that what the N.T. teaches?</a:t>
            </a:r>
          </a:p>
        </p:txBody>
      </p:sp>
    </p:spTree>
    <p:extLst>
      <p:ext uri="{BB962C8B-B14F-4D97-AF65-F5344CB8AC3E}">
        <p14:creationId xmlns:p14="http://schemas.microsoft.com/office/powerpoint/2010/main" val="269280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Manner in Which We Give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Cheerfully, with great joy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Brethren from Macedonia gave out of the “abundance of their </a:t>
            </a:r>
            <a:r>
              <a:rPr lang="en-US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joy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(2 Cor. 8:2).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“Not grudgingly or of necessity, for God loves a </a:t>
            </a:r>
            <a:r>
              <a:rPr lang="en-US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cheerful</a:t>
            </a:r>
            <a:r>
              <a:rPr lang="en-US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giver” (2 Cor. 9:7).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“Cheerful” from the Greek word, 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hilaros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Vine: “readiness of mind, that joyousness, which is prompt to do anything; hence cheerful (English: hilarious).”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Think about the needs we’ve relieved (brother in Italy; LA brethren); and more importantly, the souls we’ve reached with the gospel.</a:t>
            </a:r>
          </a:p>
        </p:txBody>
      </p:sp>
    </p:spTree>
    <p:extLst>
      <p:ext uri="{BB962C8B-B14F-4D97-AF65-F5344CB8AC3E}">
        <p14:creationId xmlns:p14="http://schemas.microsoft.com/office/powerpoint/2010/main" val="77011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Manner in Which We Give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Purposely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“They glorify God for the obedience of your confession to the gospel of Christ” (2 Cor. 9:13).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“So let each one give as he purposes in his heart”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(2 Cor. 9:7).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“Lay something aside” (purpose) and give on the first day of the week (1 Cor. 16:1).</a:t>
            </a:r>
          </a:p>
        </p:txBody>
      </p:sp>
    </p:spTree>
    <p:extLst>
      <p:ext uri="{BB962C8B-B14F-4D97-AF65-F5344CB8AC3E}">
        <p14:creationId xmlns:p14="http://schemas.microsoft.com/office/powerpoint/2010/main" val="18518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Manner in Which We Give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love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“First gave themselves to the Lord, and then to us by the will of God” (2 Cor. 8:5).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“Have thine affections been nailed to the cross?”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am testing the sincerity of your </a:t>
            </a:r>
            <a:r>
              <a:rPr lang="en-US" sz="2200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love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(2 Cor. 8:8).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“Show to them, and before the churches the proof of your </a:t>
            </a:r>
            <a:r>
              <a:rPr lang="en-US" sz="2200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love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(2 Cor. 8:24).</a:t>
            </a:r>
          </a:p>
        </p:txBody>
      </p:sp>
    </p:spTree>
    <p:extLst>
      <p:ext uri="{BB962C8B-B14F-4D97-AF65-F5344CB8AC3E}">
        <p14:creationId xmlns:p14="http://schemas.microsoft.com/office/powerpoint/2010/main" val="116450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Manner in Which We Give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faith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 who sows sparingly will also reap sparingly, and he who sows bountifully will also reap bountifully”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(2 Cor. 9:6).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Liberal giving is a test of faith! Do we believe God will take care of us (bless us)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we give liberally?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Givers are “storing up for themselves a good foundation for the time to come…” (1 Tim. 6:19).</a:t>
            </a:r>
          </a:p>
        </p:txBody>
      </p:sp>
    </p:spTree>
    <p:extLst>
      <p:ext uri="{BB962C8B-B14F-4D97-AF65-F5344CB8AC3E}">
        <p14:creationId xmlns:p14="http://schemas.microsoft.com/office/powerpoint/2010/main" val="199268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Nature of Worship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Two words most commonly translated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worship: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O.T.: Hebrew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word, </a:t>
            </a:r>
            <a:r>
              <a:rPr lang="en-US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shachah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170x); N.T.: Greek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word, </a:t>
            </a:r>
            <a:r>
              <a:rPr lang="en-US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proskuneo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(60x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Basic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idea in each word: “To bow or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prostrate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oneself before a superior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.”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am Almighty God; walk before Me and be blameless. And I will make My covenant between Me and you, and will multiply you exceedingly.” Then Abram </a:t>
            </a:r>
            <a:r>
              <a:rPr lang="en-US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fell on his face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…(Gen. 17:2-3).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so, </a:t>
            </a:r>
            <a:r>
              <a:rPr lang="en-US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falling down on his face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he will worship God” </a:t>
            </a:r>
            <a:b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 Cor. 14:25).</a:t>
            </a:r>
          </a:p>
        </p:txBody>
      </p:sp>
    </p:spTree>
    <p:extLst>
      <p:ext uri="{BB962C8B-B14F-4D97-AF65-F5344CB8AC3E}">
        <p14:creationId xmlns:p14="http://schemas.microsoft.com/office/powerpoint/2010/main" val="214835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0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Therefore…</a:t>
            </a:r>
            <a:endParaRPr lang="en-US" sz="40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934200" cy="1752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 should approach God with reverence and godly fear (Heb. 12:28).</a:t>
            </a:r>
            <a:endParaRPr lang="en-US" sz="28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51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Nature of Worship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yet, we should also approach Him with “boldness” (confidence), “with a true heart in full assurance of faith” (Hebrews 10:19-22).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Yes, He is our superior, but a superior who wants to have a relationship with us—a relationship made possible through the blood of Jesus; a relationship in which He has lavished blessings upon us.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so we should also worship Him faith and confidence, and with joy and thanksgiving.</a:t>
            </a:r>
          </a:p>
        </p:txBody>
      </p:sp>
    </p:spTree>
    <p:extLst>
      <p:ext uri="{BB962C8B-B14F-4D97-AF65-F5344CB8AC3E}">
        <p14:creationId xmlns:p14="http://schemas.microsoft.com/office/powerpoint/2010/main" val="304042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Two important elements of worship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pPr hangingPunc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Thanksgiving</a:t>
            </a:r>
          </a:p>
          <a:p>
            <a:pPr lvl="1" hangingPunc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“By Him let us continually offer the sacrifice of praise</a:t>
            </a:r>
            <a:r>
              <a:rPr lang="en-US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God, that is the fruit of our lips, </a:t>
            </a:r>
            <a:r>
              <a:rPr lang="en-US" b="1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giving thanks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 His name” </a:t>
            </a:r>
            <a:b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(Heb. 13:15).</a:t>
            </a:r>
          </a:p>
          <a:p>
            <a:pPr hangingPunc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Praise</a:t>
            </a:r>
          </a:p>
          <a:p>
            <a:pPr lvl="1" hangingPunc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“In the midst of the assembly I will sing praise to You” </a:t>
            </a:r>
            <a:b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(Heb. 2:12).</a:t>
            </a:r>
          </a:p>
          <a:p>
            <a:pPr lvl="1" hangingPunc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twenty-four elders and the four living creatures fell down and </a:t>
            </a:r>
            <a:r>
              <a:rPr lang="en-US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worshiped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God…a voice came from the throne, saying, ‘</a:t>
            </a:r>
            <a:r>
              <a:rPr lang="en-US" b="1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Praise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our God, all you His servants…” (Rev. 19:4-5).</a:t>
            </a:r>
          </a:p>
        </p:txBody>
      </p:sp>
    </p:spTree>
    <p:extLst>
      <p:ext uri="{BB962C8B-B14F-4D97-AF65-F5344CB8AC3E}">
        <p14:creationId xmlns:p14="http://schemas.microsoft.com/office/powerpoint/2010/main" val="245903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Worship?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pPr hangingPunc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He is “holy,” and because He “lives forever and ever” (Rev. 4:8-10).</a:t>
            </a:r>
          </a:p>
          <a:p>
            <a:pPr hangingPunc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of the glory “due His name” (1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Chron.16:29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hangingPunc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“He is good,” and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His mercy endures forever” (2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Chron.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7:3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hangingPunc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of His “lovingkindness” and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truth”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(Psa.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138:1-2).</a:t>
            </a:r>
          </a:p>
          <a:p>
            <a:pPr hangingPunc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“He spoke” this vast creation into existence (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Psa.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33:8-9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58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Worship?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pPr hangingPunct="0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are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worthy…to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receive glory and honor and power; for You created all things, and by Your will they exist and were created (Rev. 4:11).</a:t>
            </a:r>
          </a:p>
          <a:p>
            <a:pPr lvl="1" hangingPunct="0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 tinted skies with heavenly hue and framed the worlds with His great might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.”</a:t>
            </a:r>
          </a:p>
          <a:p>
            <a:pPr hangingPunct="0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He “daily loads us with benefits” (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Psa.68:19), because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has “blessed us with every spiritual blessing in the heavenly places in Christ” (Eph. 1:3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 hangingPunct="0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“What shall I render to the LORD for all His benefits toward me? (Psa. 116:12).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hangingPunct="0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41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Worship?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pPr hangingPunc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“He is our God, and we are the people of His pasture, and the sheep of His hand” (Psalms 95:6-7).</a:t>
            </a:r>
          </a:p>
          <a:p>
            <a:pPr hangingPunc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we are “fearfully and wonderfully made,” just one example of His “marvelous” works (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Psa. 139:14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hangingPunc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“His name alone is exalted; His glory is above the earth and heaven” (Psalms 148:13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hangingPunc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of His marvelous plan to deliver us from the slavery of sin (Romans 6:17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 hangingPunc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“Redeemed, how I love to proclaim it!”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05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Worship?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pPr hangingPunc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the Lamb of God was slain for us </a:t>
            </a:r>
            <a:b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(Rev. 5:8-10).</a:t>
            </a:r>
          </a:p>
          <a:p>
            <a:pPr hangingPunc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we have victory over death through Jesus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 (1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Cor.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15:57).</a:t>
            </a:r>
          </a:p>
          <a:p>
            <a:pPr hangingPunc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of the depth of the riches both of His wisdom and knowledge (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Rom.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11:33-36).</a:t>
            </a:r>
          </a:p>
          <a:p>
            <a:pPr hangingPunc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He alone is wise (1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Tim.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1:17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hangingPunc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we become more and more like the object of our worship (Psa. 115:8; 135:18).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61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1051</TotalTime>
  <Words>958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New Testament Church</vt:lpstr>
      <vt:lpstr>Nature of Worship</vt:lpstr>
      <vt:lpstr>Therefore…</vt:lpstr>
      <vt:lpstr>Nature of Worship</vt:lpstr>
      <vt:lpstr>Two important elements of worship</vt:lpstr>
      <vt:lpstr>Why Worship?</vt:lpstr>
      <vt:lpstr>Why Worship?</vt:lpstr>
      <vt:lpstr>Why Worship?</vt:lpstr>
      <vt:lpstr>Why Worship?</vt:lpstr>
      <vt:lpstr>God-ward nature of worship</vt:lpstr>
      <vt:lpstr>Giving</vt:lpstr>
      <vt:lpstr>The Manner in Which We Give</vt:lpstr>
      <vt:lpstr>The Manner in Which We Give</vt:lpstr>
      <vt:lpstr>The Manner in Which We Give</vt:lpstr>
      <vt:lpstr>The Manner in Which We Give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Church</dc:title>
  <dc:creator>Bryan</dc:creator>
  <cp:lastModifiedBy>Bryan</cp:lastModifiedBy>
  <cp:revision>31</cp:revision>
  <dcterms:created xsi:type="dcterms:W3CDTF">2017-02-28T18:45:47Z</dcterms:created>
  <dcterms:modified xsi:type="dcterms:W3CDTF">2017-03-03T20:23:52Z</dcterms:modified>
</cp:coreProperties>
</file>