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4" r:id="rId4"/>
    <p:sldId id="257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E4440C-E954-4737-B039-25AD67654A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87A5A1-FC1D-4D11-B6BE-DB81B901124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4757" y="1902768"/>
            <a:ext cx="7315200" cy="29854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know this, that in the last days perilous times will come: for men will be </a:t>
            </a:r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lovers of themselves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Timothy 3:1-2)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93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 Affirmation of Self is So Popular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promises liberty.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does it really bring?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“While they promise them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liberty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they themselves are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slaves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corruption; for by whom a person is overcome, by him also he is brought into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bondage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 Peter 2:19).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5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Today’s Mantra: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Affirm Self!</a:t>
            </a:r>
          </a:p>
          <a:p>
            <a:pPr algn="ctr"/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Exalt Self!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5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How’s That Working Out?</a:t>
            </a:r>
            <a:endParaRPr lang="en-US" sz="4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8001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men will be lovers of themselves, lovers of money, boasters, proud, blasphemers, disobedient to parents, unthankful, unholy, unloving, unforgiving, slanderers, without self-control, brutal, despisers of good, traitors, headstrong, haughty, lovers of pleasure rather than lovers of God” 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Timothy 3:2-4)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1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N.T. Teaching</a:t>
            </a:r>
            <a:endParaRPr lang="en-US" sz="4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Deny self (Matthew 16:24).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Humble self (Matthew 23:12).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Crucify self (Gal. 2:20).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Live, NOT for self, but for Jesus (2 Cor. 5:14-16).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Crucify self to Jesus (Gal. 2:20).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not my life anymore; it’s HIS (Col. 3:1-4).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 Difference This Makes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overcoming </a:t>
            </a:r>
            <a:r>
              <a:rPr lang="en-US" sz="28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SELFish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lusts.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13:13-14.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5:24.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4:1-2.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1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 Difference This Makes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glorifying God, not SELF.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4:5.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2:1-5.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1:19-21.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5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 Difference This Makes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handling wrongs done to SELF.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12:19.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2:21-23.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2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 Difference This Makes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spending less time for SELF, and more for others.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2:3-5.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2:29-30.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 Difference This Makes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making other </a:t>
            </a:r>
            <a:r>
              <a:rPr lang="en-US" sz="28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SELF-sacrifices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8:1-5.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20:22-24.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09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319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Today’s Mantra:</vt:lpstr>
      <vt:lpstr>How’s That Working Out?</vt:lpstr>
      <vt:lpstr>N.T. Teaching</vt:lpstr>
      <vt:lpstr>What a Difference This Makes</vt:lpstr>
      <vt:lpstr>What a Difference This Makes</vt:lpstr>
      <vt:lpstr>What a Difference This Makes</vt:lpstr>
      <vt:lpstr>What a Difference This Makes</vt:lpstr>
      <vt:lpstr>What a Difference This Makes</vt:lpstr>
      <vt:lpstr>Why Affirmation of Self is So Popular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Mantra:</dc:title>
  <dc:creator>Bryan</dc:creator>
  <cp:lastModifiedBy>Bryan</cp:lastModifiedBy>
  <cp:revision>10</cp:revision>
  <dcterms:created xsi:type="dcterms:W3CDTF">2015-07-09T19:54:04Z</dcterms:created>
  <dcterms:modified xsi:type="dcterms:W3CDTF">2015-10-26T19:16:28Z</dcterms:modified>
</cp:coreProperties>
</file>