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64CEE9-B7DC-45DE-B602-EFE2A4149B0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B5B165-A065-4449-ADC3-7322096E182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2100" y="1008965"/>
            <a:ext cx="6400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shall not bear false witness against your neighbor” (Exodus 20:16).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86000"/>
            <a:ext cx="69342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“These six things the LORD hates, yes, seven are an abomination to Him: a proud look, a lying tongue, hands that shed innocent blood, a heart that devises wicked plans, feet that are swift in running to evil, a FALSE WITNESS who speaks lies, and one who sows discord among brethren” (Proverbs 6:16-19).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Judging motives.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Telling a lie out of ignorance.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Beyond the Courtroom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Likely none of us have ever perjured ourselves there.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False accusations/rumors spread mouth to mouth (or computer to computer) are just as surely “false witness” as perjury in court.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any of us ever done that?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 we answer too quickly, let’s think about nine different ways we might bear false witness.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0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Intentionally lying about someone.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Telling only a portion of the truth.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Using loaded words.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Making slight changes to the wording someone else used.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5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Using words differently than the way they were used by the original source.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“Evil suspicions” (1 Timothy 6:4).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False Witness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False accusations based on what we believe to be the consequences of one’s beliefs.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257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PowerPoint Presentation</vt:lpstr>
      <vt:lpstr>Think Beyond the Courtroom</vt:lpstr>
      <vt:lpstr>Kinds of False Witness</vt:lpstr>
      <vt:lpstr>Kinds of False Witness</vt:lpstr>
      <vt:lpstr>Kinds of False Witness</vt:lpstr>
      <vt:lpstr>Kinds of False Witness</vt:lpstr>
      <vt:lpstr>Kinds of False Witness</vt:lpstr>
      <vt:lpstr>Kinds of False Witness</vt:lpstr>
      <vt:lpstr>Kinds of False Witness</vt:lpstr>
      <vt:lpstr>Kinds of False Witness</vt:lpstr>
      <vt:lpstr>Kinds of False Witness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7</cp:revision>
  <dcterms:created xsi:type="dcterms:W3CDTF">2015-07-03T14:15:52Z</dcterms:created>
  <dcterms:modified xsi:type="dcterms:W3CDTF">2015-10-26T19:21:21Z</dcterms:modified>
</cp:coreProperties>
</file>