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F3B3737-5097-4805-88D7-B6E330492A99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32B9A6C-C270-4DA0-8BDB-43866E8CE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40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8D27941-2C96-4BDD-90CE-25952694DA72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591E7A-D070-4496-9E16-C1F45D7E614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27941-2C96-4BDD-90CE-25952694DA72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1E7A-D070-4496-9E16-C1F45D7E6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8D27941-2C96-4BDD-90CE-25952694DA72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F591E7A-D070-4496-9E16-C1F45D7E614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27941-2C96-4BDD-90CE-25952694DA72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591E7A-D070-4496-9E16-C1F45D7E614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27941-2C96-4BDD-90CE-25952694DA72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F591E7A-D070-4496-9E16-C1F45D7E614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8D27941-2C96-4BDD-90CE-25952694DA72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F591E7A-D070-4496-9E16-C1F45D7E614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8D27941-2C96-4BDD-90CE-25952694DA72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F591E7A-D070-4496-9E16-C1F45D7E614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27941-2C96-4BDD-90CE-25952694DA72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591E7A-D070-4496-9E16-C1F45D7E6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27941-2C96-4BDD-90CE-25952694DA72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591E7A-D070-4496-9E16-C1F45D7E61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27941-2C96-4BDD-90CE-25952694DA72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591E7A-D070-4496-9E16-C1F45D7E614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8D27941-2C96-4BDD-90CE-25952694DA72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F591E7A-D070-4496-9E16-C1F45D7E614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8D27941-2C96-4BDD-90CE-25952694DA72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F591E7A-D070-4496-9E16-C1F45D7E614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Lessons from the life of King Ahab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 Kings 16:29-33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6830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King Ahab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 let the wrong person influence him.</a:t>
            </a:r>
          </a:p>
          <a:p>
            <a:pPr lvl="1"/>
            <a:r>
              <a:rPr lang="en-US" dirty="0" smtClean="0"/>
              <a:t>Elijah vs. Jezebel</a:t>
            </a:r>
          </a:p>
          <a:p>
            <a:pPr lvl="1"/>
            <a:r>
              <a:rPr lang="en-US" dirty="0" smtClean="0"/>
              <a:t>1 Kings 16:31; 21:25.</a:t>
            </a:r>
          </a:p>
          <a:p>
            <a:pPr lvl="1"/>
            <a:r>
              <a:rPr lang="en-US" dirty="0" smtClean="0"/>
              <a:t>Competing influences in our life.</a:t>
            </a:r>
          </a:p>
          <a:p>
            <a:pPr lvl="1"/>
            <a:r>
              <a:rPr lang="en-US" dirty="0" smtClean="0"/>
              <a:t>2 Timothy 3:13-15.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3505200"/>
            <a:ext cx="3680901" cy="2749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61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King Ahab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ts val="300"/>
              </a:spcAft>
            </a:pPr>
            <a:r>
              <a:rPr lang="en-US" dirty="0" smtClean="0"/>
              <a:t>The goodness of God did NOT lead him to repentance.</a:t>
            </a:r>
          </a:p>
          <a:p>
            <a:pPr lvl="1">
              <a:spcAft>
                <a:spcPts val="300"/>
              </a:spcAft>
            </a:pPr>
            <a:r>
              <a:rPr lang="en-US" dirty="0" smtClean="0"/>
              <a:t>Romans 2:4-5.</a:t>
            </a:r>
          </a:p>
          <a:p>
            <a:pPr lvl="1">
              <a:spcAft>
                <a:spcPts val="300"/>
              </a:spcAft>
            </a:pPr>
            <a:r>
              <a:rPr lang="en-US" dirty="0" smtClean="0"/>
              <a:t>God was good to Ahab.</a:t>
            </a:r>
          </a:p>
          <a:p>
            <a:pPr lvl="2">
              <a:spcAft>
                <a:spcPts val="300"/>
              </a:spcAft>
            </a:pPr>
            <a:r>
              <a:rPr lang="en-US" dirty="0" smtClean="0"/>
              <a:t>1 Kings18:17-40.</a:t>
            </a:r>
          </a:p>
          <a:p>
            <a:pPr lvl="2">
              <a:spcAft>
                <a:spcPts val="300"/>
              </a:spcAft>
            </a:pPr>
            <a:r>
              <a:rPr lang="en-US" dirty="0" smtClean="0"/>
              <a:t>1 Kings 20:13-14, 22-28.</a:t>
            </a:r>
          </a:p>
          <a:p>
            <a:pPr lvl="2">
              <a:spcAft>
                <a:spcPts val="300"/>
              </a:spcAft>
            </a:pPr>
            <a:r>
              <a:rPr lang="en-US" dirty="0" smtClean="0"/>
              <a:t>1 Kings 21:27-29.</a:t>
            </a:r>
          </a:p>
          <a:p>
            <a:pPr lvl="1">
              <a:spcAft>
                <a:spcPts val="300"/>
              </a:spcAft>
            </a:pPr>
            <a:r>
              <a:rPr lang="en-US" dirty="0" smtClean="0"/>
              <a:t>Do we need to repent?</a:t>
            </a:r>
          </a:p>
          <a:p>
            <a:pPr lvl="2">
              <a:spcAft>
                <a:spcPts val="300"/>
              </a:spcAft>
            </a:pPr>
            <a:r>
              <a:rPr lang="en-US" dirty="0" smtClean="0"/>
              <a:t>2 Peter 3:9-10.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364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King Ahab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 pouted when he didn’t </a:t>
            </a:r>
            <a:r>
              <a:rPr lang="en-US" dirty="0" smtClean="0"/>
              <a:t>get what </a:t>
            </a:r>
            <a:r>
              <a:rPr lang="en-US" dirty="0" smtClean="0"/>
              <a:t>he wanted.</a:t>
            </a:r>
          </a:p>
          <a:p>
            <a:pPr lvl="1"/>
            <a:r>
              <a:rPr lang="en-US" dirty="0" smtClean="0"/>
              <a:t>1 Kings 21:1-7.</a:t>
            </a:r>
          </a:p>
          <a:p>
            <a:pPr lvl="1"/>
            <a:r>
              <a:rPr lang="en-US" dirty="0" smtClean="0"/>
              <a:t>Mark 10:42-45; Philippians 2:3-4.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244134"/>
            <a:ext cx="4620827" cy="2908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900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King Ahab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He had an “itching ears” attitude toward the truth.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2 Timothy 4:2-4.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1 Kings 22:1-8.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2 Thessalonians 2:9-12.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738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29</TotalTime>
  <Words>133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Median</vt:lpstr>
      <vt:lpstr>Lessons from the life of King Ahab</vt:lpstr>
      <vt:lpstr>King Ahab</vt:lpstr>
      <vt:lpstr>King Ahab</vt:lpstr>
      <vt:lpstr>King Ahab</vt:lpstr>
      <vt:lpstr>King Ahab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from the life of King Ahab</dc:title>
  <dc:creator>Bryan</dc:creator>
  <cp:lastModifiedBy>Bryan</cp:lastModifiedBy>
  <cp:revision>4</cp:revision>
  <cp:lastPrinted>2012-11-20T21:24:06Z</cp:lastPrinted>
  <dcterms:created xsi:type="dcterms:W3CDTF">2012-11-20T20:55:50Z</dcterms:created>
  <dcterms:modified xsi:type="dcterms:W3CDTF">2013-07-03T17:43:27Z</dcterms:modified>
</cp:coreProperties>
</file>