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FE4FF50-858E-4D52-82BE-A88E7434BB9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E5E948F-BB95-411C-921D-8C68B6B6B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 anchor="ctr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N.T. clearly authorizes a common treasury for each local church—it authorizes the members of that local church to pool their money together.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16:1-3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 Blessing This Is!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TOGETHER, 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afford to do what individually we may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</a:t>
            </a: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gives each of us the opportunity to share in </a:t>
            </a: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common work.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it’s very important that we give properly.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127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Ourselves to the Lord.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8:5.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Cor. 5:14-15.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“Have thine affections been nailed to the cross? Is thy heart right with God?”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“Thanks be to God for His indescribable gift!”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9:15).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humble, thankful hearts.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 indebted to Him for everything (“He gives to all life, breath, and all things”—Acts 17:25).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Give as we “prosper” (1 Cor. 16:2), but who gave us this prosperity? And to whom do these things belong in the first place?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“He…gives you power to get wealth” (Deut. 8:18).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world is mine, and all its fullness” (Psa. 50:12).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Willingly (not grudgingly), with love in our hearts.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concerning the collection (logia) for the saints…” (1 Cor. 16:1).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Barclay on the Greek word, logia: “The opposite of a tax…a free gift freely given.”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if there is first a willing mind…” (2 Cor. 8:12).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“Show to them, and before the churches the proof of your LOVE…” (2 Cor. 8:24).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Cheerfully.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loves a cheerful (</a:t>
            </a:r>
            <a:r>
              <a:rPr lang="en-US" sz="22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hilaros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) giver” (2 Cor. 9:7).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“readiness of mind, that joyousness, which is prompt to do anything; hence cheerful (Eng. hilarious)” (Vine</a:t>
            </a: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cheerful should we be when we know that we’re helping save souls all over the world, t</a:t>
            </a: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hat what we do with this money brings glory to God (2 Cor. 8:19), that it is “a sweet-smelling aroma, an acceptable sacrifice, well pleasing to God” (Phil. 4:19)?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Purposefully.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“Each one of you lay something aside” (1 Cor. 16:2).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“Each one give as he purposes in his heart” </a:t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Lack of planning sometimes keeps us from giving cheerfully.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5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us give…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8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Liberally, or generously, believing that God will bless us for doing so.</a:t>
            </a:r>
          </a:p>
          <a:p>
            <a:pPr lvl="1">
              <a:lnSpc>
                <a:spcPct val="118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sows sparingly will also reap sparingly…he who sows bountifully will also reap bountifully </a:t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9:6).</a:t>
            </a:r>
          </a:p>
          <a:p>
            <a:pPr lvl="1">
              <a:lnSpc>
                <a:spcPct val="118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is able to make all grace abound toward you, that you, always having all sufficiency in all things, may have an abundance for every good work” </a:t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9:8).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392</TotalTime>
  <Words>470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Urban</vt:lpstr>
      <vt:lpstr>Horizon</vt:lpstr>
      <vt:lpstr>1 Corinthians 16:1-3</vt:lpstr>
      <vt:lpstr>What A Blessing This Is!</vt:lpstr>
      <vt:lpstr>Let us give…</vt:lpstr>
      <vt:lpstr>Let us give…</vt:lpstr>
      <vt:lpstr>Let us give…</vt:lpstr>
      <vt:lpstr>Let us give…</vt:lpstr>
      <vt:lpstr>Let us give…</vt:lpstr>
      <vt:lpstr>Let us give…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13</cp:revision>
  <dcterms:created xsi:type="dcterms:W3CDTF">2015-05-14T16:38:42Z</dcterms:created>
  <dcterms:modified xsi:type="dcterms:W3CDTF">2015-10-26T19:39:15Z</dcterms:modified>
</cp:coreProperties>
</file>