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DB3A00-07F6-4B06-BAC1-1841337C20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609600"/>
          </a:xfrm>
        </p:spPr>
        <p:txBody>
          <a:bodyPr anchor="ctr">
            <a:noAutofit/>
          </a:bodyPr>
          <a:lstStyle/>
          <a:p>
            <a:r>
              <a:rPr lang="en-US" sz="2800" b="1" dirty="0" smtClean="0"/>
              <a:t>Psalms 28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Sweet Hour Of Prayer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Makes It So Sweet?</a:t>
            </a:r>
            <a:endParaRPr lang="en-US" sz="44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reassures us the Lord is listening.</a:t>
            </a:r>
          </a:p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reminds us God CAN do what we CANNOT.</a:t>
            </a:r>
          </a:p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enables us to express our deepest cares.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2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39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Sweet Hour Of Prayer</vt:lpstr>
      <vt:lpstr>What Makes It So Sweet?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 Hour Of Prayer</dc:title>
  <dc:creator>Bryan</dc:creator>
  <cp:lastModifiedBy>Bryan</cp:lastModifiedBy>
  <cp:revision>2</cp:revision>
  <dcterms:created xsi:type="dcterms:W3CDTF">2015-06-24T18:30:48Z</dcterms:created>
  <dcterms:modified xsi:type="dcterms:W3CDTF">2015-06-24T18:40:02Z</dcterms:modified>
</cp:coreProperties>
</file>