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F8F19A-4AE0-4FBC-A8DC-CA54728CEAD1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DD7D70-824A-4652-9879-37FD0DA55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59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CA1C-260D-4C7C-80B9-2DF301816F9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E9D58-DC1C-4DB0-96AE-8B9EC1B39CB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CA1C-260D-4C7C-80B9-2DF301816F9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9D58-DC1C-4DB0-96AE-8B9EC1B39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CA1C-260D-4C7C-80B9-2DF301816F9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9D58-DC1C-4DB0-96AE-8B9EC1B39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F9CA1C-260D-4C7C-80B9-2DF301816F9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E9D58-DC1C-4DB0-96AE-8B9EC1B39CB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CA1C-260D-4C7C-80B9-2DF301816F9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E9D58-DC1C-4DB0-96AE-8B9EC1B39CB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DF9CA1C-260D-4C7C-80B9-2DF301816F9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3FE9D58-DC1C-4DB0-96AE-8B9EC1B39CBE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DF9CA1C-260D-4C7C-80B9-2DF301816F9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3FE9D58-DC1C-4DB0-96AE-8B9EC1B39CBE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CA1C-260D-4C7C-80B9-2DF301816F9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E9D58-DC1C-4DB0-96AE-8B9EC1B39CBE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CA1C-260D-4C7C-80B9-2DF301816F9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E9D58-DC1C-4DB0-96AE-8B9EC1B39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DF9CA1C-260D-4C7C-80B9-2DF301816F9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3FE9D58-DC1C-4DB0-96AE-8B9EC1B39CB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F9CA1C-260D-4C7C-80B9-2DF301816F9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E9D58-DC1C-4DB0-96AE-8B9EC1B39CB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FDF9CA1C-260D-4C7C-80B9-2DF301816F9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3FE9D58-DC1C-4DB0-96AE-8B9EC1B39C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5057774" cy="1368798"/>
          </a:xfrm>
        </p:spPr>
        <p:txBody>
          <a:bodyPr anchor="ctr">
            <a:normAutofit/>
          </a:bodyPr>
          <a:lstStyle/>
          <a:p>
            <a:pPr>
              <a:lnSpc>
                <a:spcPct val="135000"/>
              </a:lnSpc>
            </a:pPr>
            <a:r>
              <a:rPr lang="en-US" sz="2800" b="1" i="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Keeping the HEART Right</a:t>
            </a:r>
            <a:endParaRPr lang="en-US" sz="2800" b="1" i="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Difficult Part</a:t>
            </a:r>
            <a:endParaRPr lang="en-US" cap="none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4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342900" indent="-34290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easy to ATTEND worship, but it’s difficult to worship.</a:t>
            </a:r>
          </a:p>
          <a:p>
            <a:pPr marL="342900" indent="-34290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easy to sing, but it’s difficult to “sing with the understanding” (1 Cor. 14:15).</a:t>
            </a:r>
          </a:p>
          <a:p>
            <a:pPr marL="342900" indent="-34290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easy to bow one’s head in prayer, but it’s difficult to REALLY pray—earnestly and fervently (Col. 4:2; James 5:16).</a:t>
            </a:r>
          </a:p>
          <a:p>
            <a:pPr marL="342900" indent="-34290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easy to eat bread and drink fruit of the vine, but it’s difficult to properly discern the Lord’s body (1 Cor. 11:29).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Worship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342900" indent="-34290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At least for many, it’s relatively easy to refrain from killing, stealing, or committing adultery.</a:t>
            </a:r>
          </a:p>
          <a:p>
            <a:pPr marL="514350" lvl="1" indent="-34290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May be hindered from these things by civil laws, social pressures, fear of being caught, etc.</a:t>
            </a:r>
          </a:p>
          <a:p>
            <a:pPr marL="342900" indent="-34290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is difficult is to rid the mind completely of envy, jealousy, selfishness, discontent, lust, hatred, bitterness, a spirit of revenge, etc.</a:t>
            </a:r>
          </a:p>
          <a:p>
            <a:pPr marL="342900" indent="-34290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Again, the difficult part is keeping the heart right.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Matters of Morality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16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724774" cy="4724400"/>
          </a:xfrm>
        </p:spPr>
        <p:txBody>
          <a:bodyPr anchor="ctr"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easy to develop a friendly, kind, and gracious manner with others, but it’s difficult to develop genuine love and concern for others, to love with a “pure heart” (1 Pet. 1:22).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Keeping that love pure, free from any contaminants (selfishness, hypocrisy, partiality, etc.), is difficult.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Way We Treat Others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49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easy to say, “Forgive me, Lord,” or, “Forgive me, brother,” but it’s difficult to truly feel “godly sorrow,” and for that godly sorrow to produce true repentance (2 Cor. 7:9-10).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easy to say and do the right things, but it’s difficult to have and maintain a broken and contrite heart.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Dealing with Our Own Sin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15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easy to preach a sermon, but it’s difficult to do so with the right heart.</a:t>
            </a:r>
          </a:p>
          <a:p>
            <a:pPr marL="514350" lvl="1" indent="-3429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 a heart set on pleasing God (1 Thess. 2:4).</a:t>
            </a:r>
          </a:p>
          <a:p>
            <a:pPr marL="514350" lvl="1" indent="-3429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 a heart set on saving yourself and those who hear you (1 Tim. 4:16).</a:t>
            </a:r>
          </a:p>
          <a:p>
            <a:pPr marL="514350" lvl="1" indent="-3429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 a heart that says, “For now we live, if you stand fast in the Lord” (1 Thess. 3:8).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Preaching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0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easy to say hard things, but again, it’s difficult to do so with the right heart.</a:t>
            </a:r>
          </a:p>
          <a:p>
            <a:pPr marL="514350" lvl="1" indent="-3429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edification and not for destruction”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(2 Cor. 13:10).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514350" lvl="1" indent="-3429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do so, NOT with pleasure, but “out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of much affliction and anguish of heart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(2 Cor. 2:4), to do so because of “the love which I have so abundantly for you” (2 Cor. 2:4).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Preaching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55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“Keep your heart with all diligence, for out of it spring the issues of life” (Proverbs 4:23).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Keeping the heart right—it’s an ESSENTIAL part of serving the Lord…and the DIFFICULT part.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Difficult, but not impossible!</a:t>
            </a:r>
            <a:endParaRPr lang="en-US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3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180</TotalTime>
  <Words>465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Mylar</vt:lpstr>
      <vt:lpstr>The Difficult Part</vt:lpstr>
      <vt:lpstr>Worship</vt:lpstr>
      <vt:lpstr>Matters of Morality</vt:lpstr>
      <vt:lpstr>The Way We Treat Others</vt:lpstr>
      <vt:lpstr>Dealing with Our Own Sin</vt:lpstr>
      <vt:lpstr>Preaching</vt:lpstr>
      <vt:lpstr>Preaching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Difficult Part</dc:title>
  <dc:creator>Bryan</dc:creator>
  <cp:lastModifiedBy>Bryan</cp:lastModifiedBy>
  <cp:revision>11</cp:revision>
  <cp:lastPrinted>2015-05-22T15:38:24Z</cp:lastPrinted>
  <dcterms:created xsi:type="dcterms:W3CDTF">2015-05-21T17:47:14Z</dcterms:created>
  <dcterms:modified xsi:type="dcterms:W3CDTF">2015-10-26T19:44:51Z</dcterms:modified>
</cp:coreProperties>
</file>