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56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854B-DCE6-47DC-96EA-DC1870E0C75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B847A-11AE-4F59-88C1-4AE7CF851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9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3600" dirty="0" smtClean="0">
                <a:solidFill>
                  <a:schemeClr val="tx1"/>
                </a:solidFill>
              </a:rPr>
              <a:t>Preach Sound Doctrine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2 Timothy 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7244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 the word! Be ready in season, out of season. Convince, rebuke, exhort with all longsuffering and teaching” (v. 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be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watchful in all things, endure afflictions, do the work of an evangelist, fulfill your ministry” (v. 5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Timothy’s Duties</a:t>
            </a:r>
            <a:endParaRPr lang="en-US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charge you before God and the Lord Jesus Christ…” (v. 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judge the living and the dead at His appearing…” (v. 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the time will come when men will not endure sound doctrine” (vv. 3-4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Incentives Given to Timothy</a:t>
            </a:r>
            <a:endParaRPr lang="en-US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time of my departure is at hand” (v. 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laid up for me the crown of righteousness”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(v. 8).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“Demas has forsaken me…” (v. 9). “Mark…is useful to me for ministry” (v. 11). “Alexander…did me much harm…greatly resisted our words” (15).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the Lord stood with me and strengthened me…” (v. 17).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Incentives Given to Timothy</a:t>
            </a:r>
            <a:endParaRPr lang="en-US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176</TotalTime>
  <Words>155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2 Timothy 4</vt:lpstr>
      <vt:lpstr>Timothy’s Duties</vt:lpstr>
      <vt:lpstr>Incentives Given to Timothy</vt:lpstr>
      <vt:lpstr>Incentives Given to Timothy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4 Theme: Preach Sound Doctrine</dc:title>
  <dc:creator>Prattmont</dc:creator>
  <cp:lastModifiedBy>Bryan</cp:lastModifiedBy>
  <cp:revision>11</cp:revision>
  <dcterms:created xsi:type="dcterms:W3CDTF">2005-02-20T12:37:48Z</dcterms:created>
  <dcterms:modified xsi:type="dcterms:W3CDTF">2015-04-17T18:47:03Z</dcterms:modified>
</cp:coreProperties>
</file>