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61" r:id="rId3"/>
    <p:sldId id="257" r:id="rId4"/>
    <p:sldId id="262" r:id="rId5"/>
    <p:sldId id="259" r:id="rId6"/>
    <p:sldId id="258" r:id="rId7"/>
    <p:sldId id="263" r:id="rId8"/>
    <p:sldId id="260" r:id="rId9"/>
    <p:sldId id="264"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4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248"/>
          </a:xfrm>
          <a:prstGeom prst="rect">
            <a:avLst/>
          </a:prstGeom>
        </p:spPr>
        <p:txBody>
          <a:bodyPr vert="horz" lIns="93854" tIns="46927" rIns="93854" bIns="46927"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248"/>
          </a:xfrm>
          <a:prstGeom prst="rect">
            <a:avLst/>
          </a:prstGeom>
        </p:spPr>
        <p:txBody>
          <a:bodyPr vert="horz" lIns="93854" tIns="46927" rIns="93854" bIns="46927" rtlCol="0"/>
          <a:lstStyle>
            <a:lvl1pPr algn="r">
              <a:defRPr sz="1200"/>
            </a:lvl1pPr>
          </a:lstStyle>
          <a:p>
            <a:fld id="{326E939E-7933-4CD9-A05C-D133E534415D}" type="datetimeFigureOut">
              <a:rPr lang="en-US" smtClean="0"/>
              <a:t>11/20/2015</a:t>
            </a:fld>
            <a:endParaRPr lang="en-US"/>
          </a:p>
        </p:txBody>
      </p:sp>
      <p:sp>
        <p:nvSpPr>
          <p:cNvPr id="4" name="Footer Placeholder 3"/>
          <p:cNvSpPr>
            <a:spLocks noGrp="1"/>
          </p:cNvSpPr>
          <p:nvPr>
            <p:ph type="ftr" sz="quarter" idx="2"/>
          </p:nvPr>
        </p:nvSpPr>
        <p:spPr>
          <a:xfrm>
            <a:off x="0" y="8830517"/>
            <a:ext cx="3037840" cy="464248"/>
          </a:xfrm>
          <a:prstGeom prst="rect">
            <a:avLst/>
          </a:prstGeom>
        </p:spPr>
        <p:txBody>
          <a:bodyPr vert="horz" lIns="93854" tIns="46927" rIns="93854" bIns="4692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517"/>
            <a:ext cx="3037840" cy="464248"/>
          </a:xfrm>
          <a:prstGeom prst="rect">
            <a:avLst/>
          </a:prstGeom>
        </p:spPr>
        <p:txBody>
          <a:bodyPr vert="horz" lIns="93854" tIns="46927" rIns="93854" bIns="46927" rtlCol="0" anchor="b"/>
          <a:lstStyle>
            <a:lvl1pPr algn="r">
              <a:defRPr sz="1200"/>
            </a:lvl1pPr>
          </a:lstStyle>
          <a:p>
            <a:fld id="{6F232583-8DE6-4BAE-9DE5-B658A5B120F2}" type="slidenum">
              <a:rPr lang="en-US" smtClean="0"/>
              <a:t>‹#›</a:t>
            </a:fld>
            <a:endParaRPr lang="en-US"/>
          </a:p>
        </p:txBody>
      </p:sp>
    </p:spTree>
    <p:extLst>
      <p:ext uri="{BB962C8B-B14F-4D97-AF65-F5344CB8AC3E}">
        <p14:creationId xmlns:p14="http://schemas.microsoft.com/office/powerpoint/2010/main" val="21188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2590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5837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9736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9466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4892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4942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3772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9569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1156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95351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88084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alpha val="16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2800" b="1">
          <a:solidFill>
            <a:schemeClr val="tx2"/>
          </a:solidFill>
          <a:latin typeface="+mj-lt"/>
          <a:ea typeface="+mj-ea"/>
          <a:cs typeface="+mj-cs"/>
        </a:defRPr>
      </a:lvl1pPr>
      <a:lvl2pPr algn="ctr" rtl="0" fontAlgn="base">
        <a:spcBef>
          <a:spcPct val="0"/>
        </a:spcBef>
        <a:spcAft>
          <a:spcPct val="0"/>
        </a:spcAft>
        <a:defRPr sz="2800" b="1">
          <a:solidFill>
            <a:schemeClr val="tx2"/>
          </a:solidFill>
          <a:latin typeface="Trebuchet MS" pitchFamily="34" charset="0"/>
        </a:defRPr>
      </a:lvl2pPr>
      <a:lvl3pPr algn="ctr" rtl="0" fontAlgn="base">
        <a:spcBef>
          <a:spcPct val="0"/>
        </a:spcBef>
        <a:spcAft>
          <a:spcPct val="0"/>
        </a:spcAft>
        <a:defRPr sz="2800" b="1">
          <a:solidFill>
            <a:schemeClr val="tx2"/>
          </a:solidFill>
          <a:latin typeface="Trebuchet MS" pitchFamily="34" charset="0"/>
        </a:defRPr>
      </a:lvl3pPr>
      <a:lvl4pPr algn="ctr" rtl="0" fontAlgn="base">
        <a:spcBef>
          <a:spcPct val="0"/>
        </a:spcBef>
        <a:spcAft>
          <a:spcPct val="0"/>
        </a:spcAft>
        <a:defRPr sz="2800" b="1">
          <a:solidFill>
            <a:schemeClr val="tx2"/>
          </a:solidFill>
          <a:latin typeface="Trebuchet MS" pitchFamily="34" charset="0"/>
        </a:defRPr>
      </a:lvl4pPr>
      <a:lvl5pPr algn="ctr" rtl="0" fontAlgn="base">
        <a:spcBef>
          <a:spcPct val="0"/>
        </a:spcBef>
        <a:spcAft>
          <a:spcPct val="0"/>
        </a:spcAft>
        <a:defRPr sz="2800" b="1">
          <a:solidFill>
            <a:schemeClr val="tx2"/>
          </a:solidFill>
          <a:latin typeface="Trebuchet MS" pitchFamily="34" charset="0"/>
        </a:defRPr>
      </a:lvl5pPr>
      <a:lvl6pPr marL="457200" algn="ctr" rtl="0" fontAlgn="base">
        <a:spcBef>
          <a:spcPct val="0"/>
        </a:spcBef>
        <a:spcAft>
          <a:spcPct val="0"/>
        </a:spcAft>
        <a:defRPr sz="2800" b="1">
          <a:solidFill>
            <a:schemeClr val="tx2"/>
          </a:solidFill>
          <a:latin typeface="Trebuchet MS" pitchFamily="34" charset="0"/>
        </a:defRPr>
      </a:lvl6pPr>
      <a:lvl7pPr marL="914400" algn="ctr" rtl="0" fontAlgn="base">
        <a:spcBef>
          <a:spcPct val="0"/>
        </a:spcBef>
        <a:spcAft>
          <a:spcPct val="0"/>
        </a:spcAft>
        <a:defRPr sz="2800" b="1">
          <a:solidFill>
            <a:schemeClr val="tx2"/>
          </a:solidFill>
          <a:latin typeface="Trebuchet MS" pitchFamily="34" charset="0"/>
        </a:defRPr>
      </a:lvl7pPr>
      <a:lvl8pPr marL="1371600" algn="ctr" rtl="0" fontAlgn="base">
        <a:spcBef>
          <a:spcPct val="0"/>
        </a:spcBef>
        <a:spcAft>
          <a:spcPct val="0"/>
        </a:spcAft>
        <a:defRPr sz="2800" b="1">
          <a:solidFill>
            <a:schemeClr val="tx2"/>
          </a:solidFill>
          <a:latin typeface="Trebuchet MS" pitchFamily="34" charset="0"/>
        </a:defRPr>
      </a:lvl8pPr>
      <a:lvl9pPr marL="1828800" algn="ctr" rtl="0" fontAlgn="base">
        <a:spcBef>
          <a:spcPct val="0"/>
        </a:spcBef>
        <a:spcAft>
          <a:spcPct val="0"/>
        </a:spcAft>
        <a:defRPr sz="2800" b="1">
          <a:solidFill>
            <a:schemeClr val="tx2"/>
          </a:solidFill>
          <a:latin typeface="Trebuchet MS" pitchFamily="34" charset="0"/>
        </a:defRPr>
      </a:lvl9pPr>
    </p:titleStyle>
    <p:bodyStyle>
      <a:lvl1pPr marL="342900" indent="-342900" algn="l" rtl="0" fontAlgn="base">
        <a:spcBef>
          <a:spcPct val="20000"/>
        </a:spcBef>
        <a:spcAft>
          <a:spcPct val="0"/>
        </a:spcAft>
        <a:buChar char="•"/>
        <a:defRPr sz="2400" b="1">
          <a:solidFill>
            <a:schemeClr val="tx1"/>
          </a:solidFill>
          <a:latin typeface="+mn-lt"/>
          <a:ea typeface="+mn-ea"/>
          <a:cs typeface="+mn-cs"/>
        </a:defRPr>
      </a:lvl1pPr>
      <a:lvl2pPr marL="742950" indent="-285750" algn="l" rtl="0" fontAlgn="base">
        <a:spcBef>
          <a:spcPct val="20000"/>
        </a:spcBef>
        <a:spcAft>
          <a:spcPct val="0"/>
        </a:spcAft>
        <a:buChar char="–"/>
        <a:defRPr sz="2400" b="1">
          <a:solidFill>
            <a:schemeClr val="tx1"/>
          </a:solidFill>
          <a:latin typeface="+mn-lt"/>
        </a:defRPr>
      </a:lvl2pPr>
      <a:lvl3pPr marL="1143000" indent="-228600" algn="l" rtl="0" fontAlgn="base">
        <a:spcBef>
          <a:spcPct val="20000"/>
        </a:spcBef>
        <a:spcAft>
          <a:spcPct val="0"/>
        </a:spcAft>
        <a:buChar char="•"/>
        <a:defRPr sz="2400" b="1">
          <a:solidFill>
            <a:schemeClr val="tx1"/>
          </a:solidFill>
          <a:latin typeface="+mn-lt"/>
        </a:defRPr>
      </a:lvl3pPr>
      <a:lvl4pPr marL="1600200" indent="-228600" algn="l" rtl="0" fontAlgn="base">
        <a:spcBef>
          <a:spcPct val="20000"/>
        </a:spcBef>
        <a:spcAft>
          <a:spcPct val="0"/>
        </a:spcAft>
        <a:buChar char="–"/>
        <a:defRPr sz="2400" b="1">
          <a:solidFill>
            <a:schemeClr val="tx1"/>
          </a:solidFill>
          <a:latin typeface="+mn-lt"/>
        </a:defRPr>
      </a:lvl4pPr>
      <a:lvl5pPr marL="2057400" indent="-228600" algn="l" rtl="0" fontAlgn="base">
        <a:spcBef>
          <a:spcPct val="20000"/>
        </a:spcBef>
        <a:spcAft>
          <a:spcPct val="0"/>
        </a:spcAft>
        <a:buChar char="»"/>
        <a:defRPr sz="2400" b="1">
          <a:solidFill>
            <a:schemeClr val="tx1"/>
          </a:solidFill>
          <a:latin typeface="+mn-lt"/>
        </a:defRPr>
      </a:lvl5pPr>
      <a:lvl6pPr marL="2514600" indent="-228600" algn="l" rtl="0" fontAlgn="base">
        <a:spcBef>
          <a:spcPct val="20000"/>
        </a:spcBef>
        <a:spcAft>
          <a:spcPct val="0"/>
        </a:spcAft>
        <a:buChar char="»"/>
        <a:defRPr sz="2400" b="1">
          <a:solidFill>
            <a:schemeClr val="tx1"/>
          </a:solidFill>
          <a:latin typeface="+mn-lt"/>
        </a:defRPr>
      </a:lvl6pPr>
      <a:lvl7pPr marL="2971800" indent="-228600" algn="l" rtl="0" fontAlgn="base">
        <a:spcBef>
          <a:spcPct val="20000"/>
        </a:spcBef>
        <a:spcAft>
          <a:spcPct val="0"/>
        </a:spcAft>
        <a:buChar char="»"/>
        <a:defRPr sz="2400" b="1">
          <a:solidFill>
            <a:schemeClr val="tx1"/>
          </a:solidFill>
          <a:latin typeface="+mn-lt"/>
        </a:defRPr>
      </a:lvl7pPr>
      <a:lvl8pPr marL="3429000" indent="-228600" algn="l" rtl="0" fontAlgn="base">
        <a:spcBef>
          <a:spcPct val="20000"/>
        </a:spcBef>
        <a:spcAft>
          <a:spcPct val="0"/>
        </a:spcAft>
        <a:buChar char="»"/>
        <a:defRPr sz="2400" b="1">
          <a:solidFill>
            <a:schemeClr val="tx1"/>
          </a:solidFill>
          <a:latin typeface="+mn-lt"/>
        </a:defRPr>
      </a:lvl8pPr>
      <a:lvl9pPr marL="3886200" indent="-228600" algn="l" rtl="0" fontAlgn="base">
        <a:spcBef>
          <a:spcPct val="20000"/>
        </a:spcBef>
        <a:spcAft>
          <a:spcPct val="0"/>
        </a:spcAft>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smtClean="0">
                <a:latin typeface="Lucida Sans Unicode" panose="020B0602030504020204" pitchFamily="34" charset="0"/>
                <a:cs typeface="Lucida Sans Unicode" panose="020B0602030504020204" pitchFamily="34" charset="0"/>
              </a:rPr>
              <a:t>1 Peter 3:7</a:t>
            </a:r>
            <a:endParaRPr lang="en-US" sz="3600" dirty="0">
              <a:latin typeface="Lucida Sans Unicode" panose="020B0602030504020204" pitchFamily="34" charset="0"/>
              <a:cs typeface="Lucida Sans Unicode" panose="020B0602030504020204" pitchFamily="34" charset="0"/>
            </a:endParaRPr>
          </a:p>
        </p:txBody>
      </p:sp>
      <p:sp>
        <p:nvSpPr>
          <p:cNvPr id="8" name="Content Placeholder 7"/>
          <p:cNvSpPr>
            <a:spLocks noGrp="1"/>
          </p:cNvSpPr>
          <p:nvPr>
            <p:ph idx="1"/>
          </p:nvPr>
        </p:nvSpPr>
        <p:spPr/>
        <p:txBody>
          <a:bodyPr anchor="ctr"/>
          <a:lstStyle/>
          <a:p>
            <a:pPr marL="0" indent="0">
              <a:lnSpc>
                <a:spcPct val="150000"/>
              </a:lnSpc>
              <a:spcBef>
                <a:spcPts val="0"/>
              </a:spcBef>
              <a:buNone/>
            </a:pPr>
            <a:r>
              <a:rPr lang="en-US" altLang="en-US" sz="3200" b="0" dirty="0" smtClean="0">
                <a:solidFill>
                  <a:schemeClr val="tx1"/>
                </a:solidFill>
                <a:latin typeface="Lucida Sans Unicode" panose="020B0602030504020204" pitchFamily="34" charset="0"/>
                <a:cs typeface="Lucida Sans Unicode" panose="020B0602030504020204" pitchFamily="34" charset="0"/>
              </a:rPr>
              <a:t>“Husbands, likewise, dwell with them with understanding, giving honor to the wife, as to the weaker vessel, and as being heirs together of the grace of life, that your prayers may not be hindered.”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Lucida Sans Unicode" panose="020B0602030504020204" pitchFamily="34" charset="0"/>
                <a:cs typeface="Lucida Sans Unicode" panose="020B0602030504020204" pitchFamily="34" charset="0"/>
              </a:rPr>
              <a:t>1 Peter 3:7</a:t>
            </a:r>
            <a:endParaRPr lang="en-US" sz="3600" dirty="0">
              <a:latin typeface="Lucida Sans Unicode" panose="020B0602030504020204" pitchFamily="34" charset="0"/>
              <a:cs typeface="Lucida Sans Unicode" panose="020B0602030504020204" pitchFamily="34" charset="0"/>
            </a:endParaRPr>
          </a:p>
        </p:txBody>
      </p:sp>
      <p:sp>
        <p:nvSpPr>
          <p:cNvPr id="2053" name="Rectangle 5"/>
          <p:cNvSpPr>
            <a:spLocks noGrp="1" noChangeArrowheads="1"/>
          </p:cNvSpPr>
          <p:nvPr>
            <p:ph idx="1"/>
          </p:nvPr>
        </p:nvSpPr>
        <p:spPr/>
        <p:txBody>
          <a:bodyPr anchor="ctr"/>
          <a:lstStyle/>
          <a:p>
            <a:pPr>
              <a:lnSpc>
                <a:spcPct val="125000"/>
              </a:lnSpc>
              <a:spcBef>
                <a:spcPts val="0"/>
              </a:spcBef>
              <a:spcAft>
                <a:spcPts val="2400"/>
              </a:spcAft>
            </a:pPr>
            <a:r>
              <a:rPr lang="en-US" altLang="en-US" b="0" dirty="0">
                <a:latin typeface="Lucida Sans Unicode" panose="020B0602030504020204" pitchFamily="34" charset="0"/>
                <a:cs typeface="Lucida Sans Unicode" panose="020B0602030504020204" pitchFamily="34" charset="0"/>
              </a:rPr>
              <a:t>“Likewise</a:t>
            </a:r>
            <a:r>
              <a:rPr lang="en-US" altLang="en-US" b="0" dirty="0" smtClean="0">
                <a:latin typeface="Lucida Sans Unicode" panose="020B0602030504020204" pitchFamily="34" charset="0"/>
                <a:cs typeface="Lucida Sans Unicode" panose="020B0602030504020204" pitchFamily="34" charset="0"/>
              </a:rPr>
              <a:t>” (saying something “like” he’s said before)</a:t>
            </a:r>
            <a:endParaRPr lang="en-US" altLang="en-US" b="0" dirty="0">
              <a:latin typeface="Lucida Sans Unicode" panose="020B0602030504020204" pitchFamily="34" charset="0"/>
              <a:cs typeface="Lucida Sans Unicode" panose="020B0602030504020204" pitchFamily="34" charset="0"/>
            </a:endParaRPr>
          </a:p>
          <a:p>
            <a:pPr lvl="1">
              <a:lnSpc>
                <a:spcPct val="125000"/>
              </a:lnSpc>
              <a:spcBef>
                <a:spcPts val="0"/>
              </a:spcBef>
              <a:spcAft>
                <a:spcPts val="2400"/>
              </a:spcAft>
            </a:pPr>
            <a:r>
              <a:rPr lang="en-US" altLang="en-US" b="0" dirty="0">
                <a:latin typeface="Lucida Sans Unicode" panose="020B0602030504020204" pitchFamily="34" charset="0"/>
                <a:cs typeface="Lucida Sans Unicode" panose="020B0602030504020204" pitchFamily="34" charset="0"/>
              </a:rPr>
              <a:t>Submission is the main theme throughout this section.</a:t>
            </a:r>
          </a:p>
          <a:p>
            <a:pPr lvl="1">
              <a:lnSpc>
                <a:spcPct val="125000"/>
              </a:lnSpc>
              <a:spcBef>
                <a:spcPts val="0"/>
              </a:spcBef>
              <a:spcAft>
                <a:spcPts val="2400"/>
              </a:spcAft>
            </a:pPr>
            <a:r>
              <a:rPr lang="en-US" altLang="en-US" b="0" dirty="0">
                <a:latin typeface="Lucida Sans Unicode" panose="020B0602030504020204" pitchFamily="34" charset="0"/>
                <a:cs typeface="Lucida Sans Unicode" panose="020B0602030504020204" pitchFamily="34" charset="0"/>
              </a:rPr>
              <a:t>2:13, 18; 3:1, 7-8; 5:5.</a:t>
            </a:r>
          </a:p>
          <a:p>
            <a:pPr lvl="1">
              <a:lnSpc>
                <a:spcPct val="125000"/>
              </a:lnSpc>
              <a:spcBef>
                <a:spcPts val="0"/>
              </a:spcBef>
              <a:spcAft>
                <a:spcPts val="2400"/>
              </a:spcAft>
            </a:pPr>
            <a:r>
              <a:rPr lang="en-US" altLang="en-US" b="0" dirty="0" smtClean="0">
                <a:latin typeface="Lucida Sans Unicode" panose="020B0602030504020204" pitchFamily="34" charset="0"/>
                <a:cs typeface="Lucida Sans Unicode" panose="020B0602030504020204" pitchFamily="34" charset="0"/>
              </a:rPr>
              <a:t>A sense, then, in </a:t>
            </a:r>
            <a:r>
              <a:rPr lang="en-US" altLang="en-US" b="0" dirty="0">
                <a:latin typeface="Lucida Sans Unicode" panose="020B0602030504020204" pitchFamily="34" charset="0"/>
                <a:cs typeface="Lucida Sans Unicode" panose="020B0602030504020204" pitchFamily="34" charset="0"/>
              </a:rPr>
              <a:t>which husbands should submit to their wives.</a:t>
            </a:r>
          </a:p>
        </p:txBody>
      </p:sp>
    </p:spTree>
    <p:extLst>
      <p:ext uri="{BB962C8B-B14F-4D97-AF65-F5344CB8AC3E}">
        <p14:creationId xmlns:p14="http://schemas.microsoft.com/office/powerpoint/2010/main" val="215183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Lucida Sans Unicode" panose="020B0602030504020204" pitchFamily="34" charset="0"/>
                <a:cs typeface="Lucida Sans Unicode" panose="020B0602030504020204" pitchFamily="34" charset="0"/>
              </a:rPr>
              <a:t>1 Peter 3:7</a:t>
            </a:r>
            <a:endParaRPr lang="en-US" sz="3600" dirty="0">
              <a:latin typeface="Lucida Sans Unicode" panose="020B0602030504020204" pitchFamily="34" charset="0"/>
              <a:cs typeface="Lucida Sans Unicode" panose="020B0602030504020204" pitchFamily="34" charset="0"/>
            </a:endParaRPr>
          </a:p>
        </p:txBody>
      </p:sp>
      <p:sp>
        <p:nvSpPr>
          <p:cNvPr id="4099" name="Rectangle 3"/>
          <p:cNvSpPr>
            <a:spLocks noGrp="1" noChangeArrowheads="1"/>
          </p:cNvSpPr>
          <p:nvPr>
            <p:ph idx="1"/>
          </p:nvPr>
        </p:nvSpPr>
        <p:spPr/>
        <p:txBody>
          <a:bodyPr anchor="ctr"/>
          <a:lstStyle/>
          <a:p>
            <a:pPr>
              <a:lnSpc>
                <a:spcPct val="125000"/>
              </a:lnSpc>
              <a:spcBef>
                <a:spcPts val="0"/>
              </a:spcBef>
              <a:spcAft>
                <a:spcPts val="2400"/>
              </a:spcAft>
            </a:pPr>
            <a:r>
              <a:rPr lang="en-US" altLang="en-US" b="0" dirty="0">
                <a:latin typeface="Lucida Sans Unicode" panose="020B0602030504020204" pitchFamily="34" charset="0"/>
                <a:cs typeface="Lucida Sans Unicode" panose="020B0602030504020204" pitchFamily="34" charset="0"/>
              </a:rPr>
              <a:t>“dwell with them with understanding” (“according to knowledge</a:t>
            </a:r>
            <a:r>
              <a:rPr lang="en-US" altLang="en-US" b="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2400"/>
              </a:spcAft>
              <a:buFont typeface="Wingdings" panose="05000000000000000000" pitchFamily="2" charset="2"/>
              <a:buChar char=""/>
            </a:pPr>
            <a:r>
              <a:rPr lang="en-US" altLang="en-US" b="0" dirty="0" smtClean="0">
                <a:latin typeface="Lucida Sans Unicode" panose="020B0602030504020204" pitchFamily="34" charset="0"/>
                <a:cs typeface="Lucida Sans Unicode" panose="020B0602030504020204" pitchFamily="34" charset="0"/>
              </a:rPr>
              <a:t>4 things of which husbands should have an understanding.</a:t>
            </a:r>
            <a:endParaRPr lang="en-US" altLang="en-US" b="0" dirty="0">
              <a:latin typeface="Lucida Sans Unicode" panose="020B0602030504020204" pitchFamily="34" charset="0"/>
              <a:cs typeface="Lucida Sans Unicode" panose="020B0602030504020204" pitchFamily="34" charset="0"/>
            </a:endParaRPr>
          </a:p>
          <a:p>
            <a:pPr marL="914400" lvl="1" indent="-457200">
              <a:lnSpc>
                <a:spcPct val="125000"/>
              </a:lnSpc>
              <a:spcBef>
                <a:spcPts val="0"/>
              </a:spcBef>
              <a:spcAft>
                <a:spcPts val="2400"/>
              </a:spcAft>
              <a:buFont typeface="+mj-lt"/>
              <a:buAutoNum type="arabicPeriod"/>
            </a:pPr>
            <a:r>
              <a:rPr lang="en-US" altLang="en-US" b="0" dirty="0" smtClean="0">
                <a:latin typeface="Lucida Sans Unicode" panose="020B0602030504020204" pitchFamily="34" charset="0"/>
                <a:cs typeface="Lucida Sans Unicode" panose="020B0602030504020204" pitchFamily="34" charset="0"/>
              </a:rPr>
              <a:t>An </a:t>
            </a:r>
            <a:r>
              <a:rPr lang="en-US" altLang="en-US" b="0" dirty="0">
                <a:latin typeface="Lucida Sans Unicode" panose="020B0602030504020204" pitchFamily="34" charset="0"/>
                <a:cs typeface="Lucida Sans Unicode" panose="020B0602030504020204" pitchFamily="34" charset="0"/>
              </a:rPr>
              <a:t>understanding of Christ, because you must love her as Christ loves the church </a:t>
            </a:r>
            <a:r>
              <a:rPr lang="en-US" altLang="en-US" b="0" dirty="0" smtClean="0">
                <a:latin typeface="Lucida Sans Unicode" panose="020B0602030504020204" pitchFamily="34" charset="0"/>
                <a:cs typeface="Lucida Sans Unicode" panose="020B0602030504020204" pitchFamily="34" charset="0"/>
              </a:rPr>
              <a:t>(</a:t>
            </a:r>
            <a:r>
              <a:rPr lang="en-US" altLang="en-US" b="0" dirty="0">
                <a:latin typeface="Lucida Sans Unicode" panose="020B0602030504020204" pitchFamily="34" charset="0"/>
                <a:cs typeface="Lucida Sans Unicode" panose="020B0602030504020204" pitchFamily="34" charset="0"/>
              </a:rPr>
              <a:t>Eph. 5:25</a:t>
            </a:r>
            <a:r>
              <a:rPr lang="en-US" altLang="en-US" b="0" dirty="0" smtClean="0">
                <a:latin typeface="Lucida Sans Unicode" panose="020B0602030504020204" pitchFamily="34" charset="0"/>
                <a:cs typeface="Lucida Sans Unicode" panose="020B0602030504020204" pitchFamily="34" charset="0"/>
              </a:rPr>
              <a:t>).</a:t>
            </a:r>
            <a:endParaRPr lang="en-US" altLang="en-US" b="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Lucida Sans Unicode" panose="020B0602030504020204" pitchFamily="34" charset="0"/>
                <a:cs typeface="Lucida Sans Unicode" panose="020B0602030504020204" pitchFamily="34" charset="0"/>
              </a:rPr>
              <a:t>1 Peter 3:7</a:t>
            </a:r>
            <a:endParaRPr lang="en-US" sz="3600" dirty="0">
              <a:latin typeface="Lucida Sans Unicode" panose="020B0602030504020204" pitchFamily="34" charset="0"/>
              <a:cs typeface="Lucida Sans Unicode" panose="020B0602030504020204" pitchFamily="34" charset="0"/>
            </a:endParaRPr>
          </a:p>
        </p:txBody>
      </p:sp>
      <p:sp>
        <p:nvSpPr>
          <p:cNvPr id="4099" name="Rectangle 3"/>
          <p:cNvSpPr>
            <a:spLocks noGrp="1" noChangeArrowheads="1"/>
          </p:cNvSpPr>
          <p:nvPr>
            <p:ph idx="1"/>
          </p:nvPr>
        </p:nvSpPr>
        <p:spPr/>
        <p:txBody>
          <a:bodyPr anchor="ctr"/>
          <a:lstStyle/>
          <a:p>
            <a:pPr marL="514350" indent="-457200">
              <a:lnSpc>
                <a:spcPct val="125000"/>
              </a:lnSpc>
              <a:spcBef>
                <a:spcPts val="0"/>
              </a:spcBef>
              <a:spcAft>
                <a:spcPts val="1800"/>
              </a:spcAft>
              <a:buFont typeface="+mj-lt"/>
              <a:buAutoNum type="arabicPeriod" startAt="2"/>
            </a:pPr>
            <a:r>
              <a:rPr lang="en-US" altLang="en-US" b="0" dirty="0" smtClean="0">
                <a:latin typeface="Lucida Sans Unicode" panose="020B0602030504020204" pitchFamily="34" charset="0"/>
                <a:cs typeface="Lucida Sans Unicode" panose="020B0602030504020204" pitchFamily="34" charset="0"/>
              </a:rPr>
              <a:t>An </a:t>
            </a:r>
            <a:r>
              <a:rPr lang="en-US" altLang="en-US" b="0" dirty="0">
                <a:latin typeface="Lucida Sans Unicode" panose="020B0602030504020204" pitchFamily="34" charset="0"/>
                <a:cs typeface="Lucida Sans Unicode" panose="020B0602030504020204" pitchFamily="34" charset="0"/>
              </a:rPr>
              <a:t>understanding of </a:t>
            </a:r>
            <a:r>
              <a:rPr lang="en-US" altLang="en-US" b="0" dirty="0" smtClean="0">
                <a:latin typeface="Lucida Sans Unicode" panose="020B0602030504020204" pitchFamily="34" charset="0"/>
                <a:cs typeface="Lucida Sans Unicode" panose="020B0602030504020204" pitchFamily="34" charset="0"/>
              </a:rPr>
              <a:t>the marriage </a:t>
            </a:r>
            <a:r>
              <a:rPr lang="en-US" altLang="en-US" b="0" dirty="0">
                <a:latin typeface="Lucida Sans Unicode" panose="020B0602030504020204" pitchFamily="34" charset="0"/>
                <a:cs typeface="Lucida Sans Unicode" panose="020B0602030504020204" pitchFamily="34" charset="0"/>
              </a:rPr>
              <a:t>relationship.</a:t>
            </a:r>
          </a:p>
          <a:p>
            <a:pPr marL="865188" lvl="1" indent="-350838">
              <a:lnSpc>
                <a:spcPct val="125000"/>
              </a:lnSpc>
              <a:spcBef>
                <a:spcPts val="0"/>
              </a:spcBef>
              <a:spcAft>
                <a:spcPts val="1800"/>
              </a:spcAft>
              <a:buClr>
                <a:schemeClr val="tx1"/>
              </a:buClr>
              <a:buFont typeface="Wingdings" panose="05000000000000000000" pitchFamily="2" charset="2"/>
              <a:buChar char="§"/>
            </a:pPr>
            <a:r>
              <a:rPr lang="en-US" altLang="en-US" b="0" dirty="0" smtClean="0">
                <a:latin typeface="Lucida Sans Unicode" panose="020B0602030504020204" pitchFamily="34" charset="0"/>
                <a:cs typeface="Lucida Sans Unicode" panose="020B0602030504020204" pitchFamily="34" charset="0"/>
              </a:rPr>
              <a:t>You LEFT father </a:t>
            </a:r>
            <a:r>
              <a:rPr lang="en-US" altLang="en-US" b="0" dirty="0">
                <a:latin typeface="Lucida Sans Unicode" panose="020B0602030504020204" pitchFamily="34" charset="0"/>
                <a:cs typeface="Lucida Sans Unicode" panose="020B0602030504020204" pitchFamily="34" charset="0"/>
              </a:rPr>
              <a:t>and mother to cleave to her.</a:t>
            </a:r>
          </a:p>
          <a:p>
            <a:pPr marL="865188" lvl="1" indent="-350838">
              <a:lnSpc>
                <a:spcPct val="125000"/>
              </a:lnSpc>
              <a:spcBef>
                <a:spcPts val="0"/>
              </a:spcBef>
              <a:spcAft>
                <a:spcPts val="1800"/>
              </a:spcAft>
              <a:buClr>
                <a:schemeClr val="tx1"/>
              </a:buClr>
              <a:buFont typeface="Wingdings" panose="05000000000000000000" pitchFamily="2" charset="2"/>
              <a:buChar char="§"/>
            </a:pPr>
            <a:r>
              <a:rPr lang="en-US" altLang="en-US" b="0" dirty="0" smtClean="0">
                <a:latin typeface="Lucida Sans Unicode" panose="020B0602030504020204" pitchFamily="34" charset="0"/>
                <a:cs typeface="Lucida Sans Unicode" panose="020B0602030504020204" pitchFamily="34" charset="0"/>
              </a:rPr>
              <a:t>You made </a:t>
            </a:r>
            <a:r>
              <a:rPr lang="en-US" altLang="en-US" b="0" dirty="0">
                <a:latin typeface="Lucida Sans Unicode" panose="020B0602030504020204" pitchFamily="34" charset="0"/>
                <a:cs typeface="Lucida Sans Unicode" panose="020B0602030504020204" pitchFamily="34" charset="0"/>
              </a:rPr>
              <a:t>a covenant with </a:t>
            </a:r>
            <a:r>
              <a:rPr lang="en-US" altLang="en-US" b="0" dirty="0" smtClean="0">
                <a:latin typeface="Lucida Sans Unicode" panose="020B0602030504020204" pitchFamily="34" charset="0"/>
                <a:cs typeface="Lucida Sans Unicode" panose="020B0602030504020204" pitchFamily="34" charset="0"/>
              </a:rPr>
              <a:t>her, with </a:t>
            </a:r>
            <a:r>
              <a:rPr lang="en-US" altLang="en-US" b="0" dirty="0">
                <a:latin typeface="Lucida Sans Unicode" panose="020B0602030504020204" pitchFamily="34" charset="0"/>
                <a:cs typeface="Lucida Sans Unicode" panose="020B0602030504020204" pitchFamily="34" charset="0"/>
              </a:rPr>
              <a:t>God as your </a:t>
            </a:r>
            <a:r>
              <a:rPr lang="en-US" altLang="en-US" b="0" dirty="0" smtClean="0">
                <a:latin typeface="Lucida Sans Unicode" panose="020B0602030504020204" pitchFamily="34" charset="0"/>
                <a:cs typeface="Lucida Sans Unicode" panose="020B0602030504020204" pitchFamily="34" charset="0"/>
              </a:rPr>
              <a:t>witness.</a:t>
            </a:r>
            <a:endParaRPr lang="en-US" altLang="en-US" b="0" dirty="0">
              <a:latin typeface="Lucida Sans Unicode" panose="020B0602030504020204" pitchFamily="34" charset="0"/>
              <a:cs typeface="Lucida Sans Unicode" panose="020B0602030504020204" pitchFamily="34" charset="0"/>
            </a:endParaRPr>
          </a:p>
          <a:p>
            <a:pPr marL="865188" lvl="1" indent="-350838">
              <a:lnSpc>
                <a:spcPct val="125000"/>
              </a:lnSpc>
              <a:spcBef>
                <a:spcPts val="0"/>
              </a:spcBef>
              <a:spcAft>
                <a:spcPts val="1800"/>
              </a:spcAft>
              <a:buClr>
                <a:schemeClr val="tx1"/>
              </a:buClr>
              <a:buFont typeface="Wingdings" panose="05000000000000000000" pitchFamily="2" charset="2"/>
              <a:buChar char="§"/>
            </a:pPr>
            <a:r>
              <a:rPr lang="en-US" altLang="en-US" b="0" dirty="0">
                <a:latin typeface="Lucida Sans Unicode" panose="020B0602030504020204" pitchFamily="34" charset="0"/>
                <a:cs typeface="Lucida Sans Unicode" panose="020B0602030504020204" pitchFamily="34" charset="0"/>
              </a:rPr>
              <a:t>You were joined together by God, and so you are now bound to each other (“tied in a knot”).</a:t>
            </a:r>
          </a:p>
        </p:txBody>
      </p:sp>
    </p:spTree>
    <p:extLst>
      <p:ext uri="{BB962C8B-B14F-4D97-AF65-F5344CB8AC3E}">
        <p14:creationId xmlns:p14="http://schemas.microsoft.com/office/powerpoint/2010/main" val="976131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noFill/>
        </p:spPr>
        <p:txBody>
          <a:bodyPr/>
          <a:lstStyle/>
          <a:p>
            <a:r>
              <a:rPr lang="en-US" altLang="en-US" sz="3600" dirty="0" smtClean="0">
                <a:solidFill>
                  <a:schemeClr val="tx1"/>
                </a:solidFill>
                <a:latin typeface="Lucida Sans Unicode" panose="020B0602030504020204" pitchFamily="34" charset="0"/>
                <a:cs typeface="Lucida Sans Unicode" panose="020B0602030504020204" pitchFamily="34" charset="0"/>
              </a:rPr>
              <a:t>1 Peter 3:7</a:t>
            </a:r>
            <a:endParaRPr lang="en-US" altLang="en-US" sz="3600" dirty="0">
              <a:solidFill>
                <a:schemeClr val="tx1"/>
              </a:solidFill>
              <a:latin typeface="Lucida Sans Unicode" panose="020B0602030504020204" pitchFamily="34" charset="0"/>
              <a:cs typeface="Lucida Sans Unicode" panose="020B0602030504020204" pitchFamily="34" charset="0"/>
            </a:endParaRPr>
          </a:p>
        </p:txBody>
      </p:sp>
      <p:sp>
        <p:nvSpPr>
          <p:cNvPr id="6147" name="Rectangle 3"/>
          <p:cNvSpPr>
            <a:spLocks noGrp="1" noChangeArrowheads="1"/>
          </p:cNvSpPr>
          <p:nvPr>
            <p:ph idx="1"/>
          </p:nvPr>
        </p:nvSpPr>
        <p:spPr/>
        <p:txBody>
          <a:bodyPr anchor="ctr"/>
          <a:lstStyle/>
          <a:p>
            <a:pPr marL="457200" indent="-457200">
              <a:lnSpc>
                <a:spcPct val="125000"/>
              </a:lnSpc>
              <a:spcBef>
                <a:spcPts val="0"/>
              </a:spcBef>
              <a:spcAft>
                <a:spcPts val="1800"/>
              </a:spcAft>
              <a:buFont typeface="+mj-lt"/>
              <a:buAutoNum type="arabicPeriod" startAt="3"/>
            </a:pPr>
            <a:r>
              <a:rPr lang="en-US" altLang="en-US" b="0" dirty="0" smtClean="0">
                <a:latin typeface="Lucida Sans Unicode" panose="020B0602030504020204" pitchFamily="34" charset="0"/>
                <a:cs typeface="Lucida Sans Unicode" panose="020B0602030504020204" pitchFamily="34" charset="0"/>
              </a:rPr>
              <a:t>An </a:t>
            </a:r>
            <a:r>
              <a:rPr lang="en-US" altLang="en-US" b="0" dirty="0">
                <a:latin typeface="Lucida Sans Unicode" panose="020B0602030504020204" pitchFamily="34" charset="0"/>
                <a:cs typeface="Lucida Sans Unicode" panose="020B0602030504020204" pitchFamily="34" charset="0"/>
              </a:rPr>
              <a:t>understanding of your particular duties as a husband (1 Cor. 7:3-5; Eph. 5:25-33; Col. 3:19).</a:t>
            </a:r>
          </a:p>
          <a:p>
            <a:pPr marL="457200" indent="-457200">
              <a:lnSpc>
                <a:spcPct val="125000"/>
              </a:lnSpc>
              <a:spcBef>
                <a:spcPts val="0"/>
              </a:spcBef>
              <a:spcAft>
                <a:spcPts val="1800"/>
              </a:spcAft>
              <a:buFont typeface="+mj-lt"/>
              <a:buAutoNum type="arabicPeriod" startAt="4"/>
            </a:pPr>
            <a:r>
              <a:rPr lang="en-US" altLang="en-US" b="0" dirty="0" smtClean="0">
                <a:latin typeface="Lucida Sans Unicode" panose="020B0602030504020204" pitchFamily="34" charset="0"/>
                <a:cs typeface="Lucida Sans Unicode" panose="020B0602030504020204" pitchFamily="34" charset="0"/>
              </a:rPr>
              <a:t>An </a:t>
            </a:r>
            <a:r>
              <a:rPr lang="en-US" altLang="en-US" b="0" dirty="0">
                <a:latin typeface="Lucida Sans Unicode" panose="020B0602030504020204" pitchFamily="34" charset="0"/>
                <a:cs typeface="Lucida Sans Unicode" panose="020B0602030504020204" pitchFamily="34" charset="0"/>
              </a:rPr>
              <a:t>understanding of her.</a:t>
            </a:r>
          </a:p>
          <a:p>
            <a:pPr marL="865188" lvl="1" indent="-350838">
              <a:lnSpc>
                <a:spcPct val="125000"/>
              </a:lnSpc>
              <a:spcBef>
                <a:spcPts val="0"/>
              </a:spcBef>
              <a:spcAft>
                <a:spcPts val="1800"/>
              </a:spcAft>
              <a:buClr>
                <a:schemeClr val="tx1"/>
              </a:buClr>
              <a:buFont typeface="Wingdings" panose="05000000000000000000" pitchFamily="2" charset="2"/>
              <a:buChar char="§"/>
            </a:pPr>
            <a:r>
              <a:rPr lang="en-US" altLang="en-US" b="0" dirty="0">
                <a:latin typeface="Lucida Sans Unicode" panose="020B0602030504020204" pitchFamily="34" charset="0"/>
                <a:cs typeface="Lucida Sans Unicode" panose="020B0602030504020204" pitchFamily="34" charset="0"/>
              </a:rPr>
              <a:t>“a helper suitable for him” (Gen. 2:18).</a:t>
            </a:r>
          </a:p>
          <a:p>
            <a:pPr marL="865188" lvl="1" indent="-350838">
              <a:lnSpc>
                <a:spcPct val="125000"/>
              </a:lnSpc>
              <a:spcBef>
                <a:spcPts val="0"/>
              </a:spcBef>
              <a:spcAft>
                <a:spcPts val="1800"/>
              </a:spcAft>
              <a:buClr>
                <a:schemeClr val="tx1"/>
              </a:buClr>
              <a:buFont typeface="Wingdings" panose="05000000000000000000" pitchFamily="2" charset="2"/>
              <a:buChar char="§"/>
            </a:pPr>
            <a:r>
              <a:rPr lang="en-US" altLang="en-US" b="0" dirty="0">
                <a:latin typeface="Lucida Sans Unicode" panose="020B0602030504020204" pitchFamily="34" charset="0"/>
                <a:cs typeface="Lucida Sans Unicode" panose="020B0602030504020204" pitchFamily="34" charset="0"/>
              </a:rPr>
              <a:t>“nor was man created for the woman, but woman for the man” (1 Cor. 11:9).</a:t>
            </a:r>
          </a:p>
          <a:p>
            <a:pPr marL="865188" lvl="1" indent="-350838">
              <a:lnSpc>
                <a:spcPct val="125000"/>
              </a:lnSpc>
              <a:spcBef>
                <a:spcPts val="0"/>
              </a:spcBef>
              <a:spcAft>
                <a:spcPts val="1800"/>
              </a:spcAft>
              <a:buClr>
                <a:schemeClr val="tx1"/>
              </a:buClr>
              <a:buFont typeface="Wingdings" panose="05000000000000000000" pitchFamily="2" charset="2"/>
              <a:buChar char="§"/>
            </a:pPr>
            <a:r>
              <a:rPr lang="en-US" altLang="en-US" b="0" dirty="0">
                <a:latin typeface="Lucida Sans Unicode" panose="020B0602030504020204" pitchFamily="34" charset="0"/>
                <a:cs typeface="Lucida Sans Unicode" panose="020B0602030504020204" pitchFamily="34" charset="0"/>
              </a:rPr>
              <a:t>Included in this is an understanding of her individual needs (Phil. 2:3-4).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Lucida Sans Unicode" panose="020B0602030504020204" pitchFamily="34" charset="0"/>
                <a:cs typeface="Lucida Sans Unicode" panose="020B0602030504020204" pitchFamily="34" charset="0"/>
              </a:rPr>
              <a:t>1 Peter 3:7</a:t>
            </a:r>
            <a:endParaRPr lang="en-US" sz="3600" dirty="0">
              <a:latin typeface="Lucida Sans Unicode" panose="020B0602030504020204" pitchFamily="34" charset="0"/>
              <a:cs typeface="Lucida Sans Unicode" panose="020B0602030504020204" pitchFamily="34" charset="0"/>
            </a:endParaRPr>
          </a:p>
        </p:txBody>
      </p:sp>
      <p:sp>
        <p:nvSpPr>
          <p:cNvPr id="5123" name="Rectangle 3"/>
          <p:cNvSpPr>
            <a:spLocks noGrp="1" noChangeArrowheads="1"/>
          </p:cNvSpPr>
          <p:nvPr>
            <p:ph idx="1"/>
          </p:nvPr>
        </p:nvSpPr>
        <p:spPr/>
        <p:txBody>
          <a:bodyPr anchor="ctr"/>
          <a:lstStyle/>
          <a:p>
            <a:pPr>
              <a:lnSpc>
                <a:spcPct val="125000"/>
              </a:lnSpc>
              <a:spcBef>
                <a:spcPts val="0"/>
              </a:spcBef>
              <a:spcAft>
                <a:spcPts val="1800"/>
              </a:spcAft>
            </a:pPr>
            <a:r>
              <a:rPr lang="en-US" altLang="en-US" b="0" dirty="0">
                <a:latin typeface="Lucida Sans Unicode" panose="020B0602030504020204" pitchFamily="34" charset="0"/>
                <a:cs typeface="Lucida Sans Unicode" panose="020B0602030504020204" pitchFamily="34" charset="0"/>
              </a:rPr>
              <a:t>“giving honor to the wife”</a:t>
            </a:r>
          </a:p>
          <a:p>
            <a:pPr lvl="1">
              <a:lnSpc>
                <a:spcPct val="125000"/>
              </a:lnSpc>
              <a:spcBef>
                <a:spcPts val="0"/>
              </a:spcBef>
              <a:spcAft>
                <a:spcPts val="1800"/>
              </a:spcAft>
            </a:pPr>
            <a:r>
              <a:rPr lang="en-US" altLang="en-US" b="0" dirty="0">
                <a:latin typeface="Lucida Sans Unicode" panose="020B0602030504020204" pitchFamily="34" charset="0"/>
                <a:cs typeface="Lucida Sans Unicode" panose="020B0602030504020204" pitchFamily="34" charset="0"/>
              </a:rPr>
              <a:t>Value her, esteem </a:t>
            </a:r>
            <a:r>
              <a:rPr lang="en-US" altLang="en-US" b="0" dirty="0" smtClean="0">
                <a:latin typeface="Lucida Sans Unicode" panose="020B0602030504020204" pitchFamily="34" charset="0"/>
                <a:cs typeface="Lucida Sans Unicode" panose="020B0602030504020204" pitchFamily="34" charset="0"/>
              </a:rPr>
              <a:t>her, cherish her (NOT, put her down, or be hypercritical of her).</a:t>
            </a:r>
            <a:endParaRPr lang="en-US" altLang="en-US" b="0" dirty="0">
              <a:latin typeface="Lucida Sans Unicode" panose="020B0602030504020204" pitchFamily="34" charset="0"/>
              <a:cs typeface="Lucida Sans Unicode" panose="020B0602030504020204" pitchFamily="34" charset="0"/>
            </a:endParaRPr>
          </a:p>
          <a:p>
            <a:pPr lvl="1">
              <a:lnSpc>
                <a:spcPct val="125000"/>
              </a:lnSpc>
              <a:spcBef>
                <a:spcPts val="0"/>
              </a:spcBef>
              <a:spcAft>
                <a:spcPts val="1800"/>
              </a:spcAft>
            </a:pPr>
            <a:r>
              <a:rPr lang="en-US" altLang="en-US" b="0" dirty="0">
                <a:latin typeface="Lucida Sans Unicode" panose="020B0602030504020204" pitchFamily="34" charset="0"/>
                <a:cs typeface="Lucida Sans Unicode" panose="020B0602030504020204" pitchFamily="34" charset="0"/>
              </a:rPr>
              <a:t>A different form of the same word is used in 1 Peter 1:19, in reference to the “</a:t>
            </a:r>
            <a:r>
              <a:rPr lang="en-US" altLang="en-US" b="0" i="1" dirty="0">
                <a:latin typeface="Lucida Sans Unicode" panose="020B0602030504020204" pitchFamily="34" charset="0"/>
                <a:cs typeface="Lucida Sans Unicode" panose="020B0602030504020204" pitchFamily="34" charset="0"/>
              </a:rPr>
              <a:t>precious</a:t>
            </a:r>
            <a:r>
              <a:rPr lang="en-US" altLang="en-US" b="0" dirty="0">
                <a:latin typeface="Lucida Sans Unicode" panose="020B0602030504020204" pitchFamily="34" charset="0"/>
                <a:cs typeface="Lucida Sans Unicode" panose="020B0602030504020204" pitchFamily="34" charset="0"/>
              </a:rPr>
              <a:t> blood of Christ</a:t>
            </a:r>
            <a:r>
              <a:rPr lang="en-US" altLang="en-US" b="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800"/>
              </a:spcAft>
            </a:pPr>
            <a:r>
              <a:rPr lang="en-US" altLang="en-US" b="0" dirty="0" smtClean="0">
                <a:latin typeface="Lucida Sans Unicode" panose="020B0602030504020204" pitchFamily="34" charset="0"/>
                <a:cs typeface="Lucida Sans Unicode" panose="020B0602030504020204" pitchFamily="34" charset="0"/>
              </a:rPr>
              <a:t>Proverbs 31:28-31.</a:t>
            </a:r>
            <a:endParaRPr lang="en-US" altLang="en-US" b="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Lucida Sans Unicode" panose="020B0602030504020204" pitchFamily="34" charset="0"/>
                <a:cs typeface="Lucida Sans Unicode" panose="020B0602030504020204" pitchFamily="34" charset="0"/>
              </a:rPr>
              <a:t>1 Peter 3:7</a:t>
            </a:r>
            <a:endParaRPr lang="en-US" sz="3600" dirty="0">
              <a:latin typeface="Lucida Sans Unicode" panose="020B0602030504020204" pitchFamily="34" charset="0"/>
              <a:cs typeface="Lucida Sans Unicode" panose="020B0602030504020204" pitchFamily="34" charset="0"/>
            </a:endParaRPr>
          </a:p>
        </p:txBody>
      </p:sp>
      <p:sp>
        <p:nvSpPr>
          <p:cNvPr id="5123" name="Rectangle 3"/>
          <p:cNvSpPr>
            <a:spLocks noGrp="1" noChangeArrowheads="1"/>
          </p:cNvSpPr>
          <p:nvPr>
            <p:ph idx="1"/>
          </p:nvPr>
        </p:nvSpPr>
        <p:spPr/>
        <p:txBody>
          <a:bodyPr anchor="ctr"/>
          <a:lstStyle/>
          <a:p>
            <a:pPr>
              <a:lnSpc>
                <a:spcPct val="125000"/>
              </a:lnSpc>
              <a:spcBef>
                <a:spcPts val="0"/>
              </a:spcBef>
              <a:spcAft>
                <a:spcPts val="1200"/>
              </a:spcAft>
            </a:pPr>
            <a:r>
              <a:rPr lang="en-US" altLang="en-US" b="0" dirty="0" smtClean="0">
                <a:latin typeface="Lucida Sans Unicode" panose="020B0602030504020204" pitchFamily="34" charset="0"/>
                <a:cs typeface="Lucida Sans Unicode" panose="020B0602030504020204" pitchFamily="34" charset="0"/>
              </a:rPr>
              <a:t>“</a:t>
            </a:r>
            <a:r>
              <a:rPr lang="en-US" altLang="en-US" b="0" dirty="0">
                <a:latin typeface="Lucida Sans Unicode" panose="020B0602030504020204" pitchFamily="34" charset="0"/>
                <a:cs typeface="Lucida Sans Unicode" panose="020B0602030504020204" pitchFamily="34" charset="0"/>
              </a:rPr>
              <a:t>as to the weaker vessel”</a:t>
            </a:r>
          </a:p>
          <a:p>
            <a:pPr lvl="1">
              <a:lnSpc>
                <a:spcPct val="125000"/>
              </a:lnSpc>
              <a:spcBef>
                <a:spcPts val="0"/>
              </a:spcBef>
              <a:spcAft>
                <a:spcPts val="1200"/>
              </a:spcAft>
            </a:pPr>
            <a:r>
              <a:rPr lang="en-US" altLang="en-US" b="0" dirty="0" smtClean="0">
                <a:latin typeface="Lucida Sans Unicode" panose="020B0602030504020204" pitchFamily="34" charset="0"/>
                <a:cs typeface="Lucida Sans Unicode" panose="020B0602030504020204" pitchFamily="34" charset="0"/>
              </a:rPr>
              <a:t>Doesn’t </a:t>
            </a:r>
            <a:r>
              <a:rPr lang="en-US" altLang="en-US" b="0" dirty="0">
                <a:latin typeface="Lucida Sans Unicode" panose="020B0602030504020204" pitchFamily="34" charset="0"/>
                <a:cs typeface="Lucida Sans Unicode" panose="020B0602030504020204" pitchFamily="34" charset="0"/>
              </a:rPr>
              <a:t>demean or diminish her in any </a:t>
            </a:r>
            <a:r>
              <a:rPr lang="en-US" altLang="en-US" b="0" dirty="0" smtClean="0">
                <a:latin typeface="Lucida Sans Unicode" panose="020B0602030504020204" pitchFamily="34" charset="0"/>
                <a:cs typeface="Lucida Sans Unicode" panose="020B0602030504020204" pitchFamily="34" charset="0"/>
              </a:rPr>
              <a:t>way—it’s given </a:t>
            </a:r>
            <a:r>
              <a:rPr lang="en-US" altLang="en-US" b="0" dirty="0">
                <a:latin typeface="Lucida Sans Unicode" panose="020B0602030504020204" pitchFamily="34" charset="0"/>
                <a:cs typeface="Lucida Sans Unicode" panose="020B0602030504020204" pitchFamily="34" charset="0"/>
              </a:rPr>
              <a:t>as a reason to honor her</a:t>
            </a:r>
            <a:r>
              <a:rPr lang="en-US" altLang="en-US" b="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200"/>
              </a:spcAft>
            </a:pPr>
            <a:r>
              <a:rPr lang="en-US" altLang="en-US" b="0" dirty="0" smtClean="0">
                <a:latin typeface="Lucida Sans Unicode" panose="020B0602030504020204" pitchFamily="34" charset="0"/>
                <a:cs typeface="Lucida Sans Unicode" panose="020B0602030504020204" pitchFamily="34" charset="0"/>
              </a:rPr>
              <a:t>FRAGILE. HANDLE WITH CARE.</a:t>
            </a:r>
            <a:endParaRPr lang="en-US" altLang="en-US" b="0" dirty="0">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altLang="en-US" b="0" dirty="0">
                <a:latin typeface="Lucida Sans Unicode" panose="020B0602030504020204" pitchFamily="34" charset="0"/>
                <a:cs typeface="Lucida Sans Unicode" panose="020B0602030504020204" pitchFamily="34" charset="0"/>
              </a:rPr>
              <a:t>She is weaker physically.</a:t>
            </a:r>
          </a:p>
          <a:p>
            <a:pPr lvl="1">
              <a:lnSpc>
                <a:spcPct val="125000"/>
              </a:lnSpc>
              <a:spcBef>
                <a:spcPts val="0"/>
              </a:spcBef>
              <a:spcAft>
                <a:spcPts val="1200"/>
              </a:spcAft>
            </a:pPr>
            <a:r>
              <a:rPr lang="en-US" altLang="en-US" b="0" dirty="0">
                <a:latin typeface="Lucida Sans Unicode" panose="020B0602030504020204" pitchFamily="34" charset="0"/>
                <a:cs typeface="Lucida Sans Unicode" panose="020B0602030504020204" pitchFamily="34" charset="0"/>
              </a:rPr>
              <a:t>She is also more delicate emotionally, and so she needs strength and stability from her husband. She needs to be nourished and cherished</a:t>
            </a:r>
            <a:r>
              <a:rPr lang="en-US" altLang="en-US" b="0" dirty="0" smtClean="0">
                <a:latin typeface="Lucida Sans Unicode" panose="020B0602030504020204" pitchFamily="34" charset="0"/>
                <a:cs typeface="Lucida Sans Unicode" panose="020B0602030504020204" pitchFamily="34" charset="0"/>
              </a:rPr>
              <a:t>.</a:t>
            </a:r>
            <a:endParaRPr lang="en-US" altLang="en-US" b="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69539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Lucida Sans Unicode" panose="020B0602030504020204" pitchFamily="34" charset="0"/>
                <a:cs typeface="Lucida Sans Unicode" panose="020B0602030504020204" pitchFamily="34" charset="0"/>
              </a:rPr>
              <a:t>1 Peter 3:7</a:t>
            </a:r>
            <a:endParaRPr lang="en-US" sz="3600" dirty="0">
              <a:latin typeface="Lucida Sans Unicode" panose="020B0602030504020204" pitchFamily="34" charset="0"/>
              <a:cs typeface="Lucida Sans Unicode" panose="020B0602030504020204" pitchFamily="34" charset="0"/>
            </a:endParaRPr>
          </a:p>
        </p:txBody>
      </p:sp>
      <p:sp>
        <p:nvSpPr>
          <p:cNvPr id="7171" name="Rectangle 3"/>
          <p:cNvSpPr>
            <a:spLocks noGrp="1" noChangeArrowheads="1"/>
          </p:cNvSpPr>
          <p:nvPr>
            <p:ph idx="1"/>
          </p:nvPr>
        </p:nvSpPr>
        <p:spPr/>
        <p:txBody>
          <a:bodyPr anchor="ctr"/>
          <a:lstStyle/>
          <a:p>
            <a:pPr>
              <a:lnSpc>
                <a:spcPct val="125000"/>
              </a:lnSpc>
              <a:spcBef>
                <a:spcPts val="0"/>
              </a:spcBef>
              <a:spcAft>
                <a:spcPts val="2400"/>
              </a:spcAft>
            </a:pPr>
            <a:r>
              <a:rPr lang="en-US" altLang="en-US" b="0" dirty="0">
                <a:latin typeface="Lucida Sans Unicode" panose="020B0602030504020204" pitchFamily="34" charset="0"/>
                <a:cs typeface="Lucida Sans Unicode" panose="020B0602030504020204" pitchFamily="34" charset="0"/>
              </a:rPr>
              <a:t>“and as being heirs together of the grace of life”</a:t>
            </a:r>
          </a:p>
          <a:p>
            <a:pPr lvl="1">
              <a:lnSpc>
                <a:spcPct val="125000"/>
              </a:lnSpc>
              <a:spcBef>
                <a:spcPts val="0"/>
              </a:spcBef>
              <a:spcAft>
                <a:spcPts val="2400"/>
              </a:spcAft>
            </a:pPr>
            <a:r>
              <a:rPr lang="en-US" altLang="en-US" b="0" dirty="0">
                <a:latin typeface="Lucida Sans Unicode" panose="020B0602030504020204" pitchFamily="34" charset="0"/>
                <a:cs typeface="Lucida Sans Unicode" panose="020B0602030504020204" pitchFamily="34" charset="0"/>
              </a:rPr>
              <a:t>The husband may be the head, but he is not ahead—spiritually speaking</a:t>
            </a:r>
            <a:r>
              <a:rPr lang="en-US" altLang="en-US" b="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2400"/>
              </a:spcAft>
            </a:pPr>
            <a:r>
              <a:rPr lang="en-US" altLang="en-US" b="0" dirty="0" smtClean="0">
                <a:latin typeface="Lucida Sans Unicode" panose="020B0602030504020204" pitchFamily="34" charset="0"/>
                <a:cs typeface="Lucida Sans Unicode" panose="020B0602030504020204" pitchFamily="34" charset="0"/>
              </a:rPr>
              <a:t>Made differently, given different roles, but spiritual equals.</a:t>
            </a:r>
            <a:endParaRPr lang="en-US" altLang="en-US" b="0" dirty="0">
              <a:latin typeface="Lucida Sans Unicode" panose="020B0602030504020204" pitchFamily="34" charset="0"/>
              <a:cs typeface="Lucida Sans Unicode" panose="020B0602030504020204" pitchFamily="34" charset="0"/>
            </a:endParaRPr>
          </a:p>
          <a:p>
            <a:pPr lvl="1">
              <a:lnSpc>
                <a:spcPct val="125000"/>
              </a:lnSpc>
              <a:spcBef>
                <a:spcPts val="0"/>
              </a:spcBef>
              <a:spcAft>
                <a:spcPts val="2400"/>
              </a:spcAft>
            </a:pPr>
            <a:r>
              <a:rPr lang="en-US" altLang="en-US" b="0" dirty="0">
                <a:latin typeface="Lucida Sans Unicode" panose="020B0602030504020204" pitchFamily="34" charset="0"/>
                <a:cs typeface="Lucida Sans Unicode" panose="020B0602030504020204" pitchFamily="34" charset="0"/>
              </a:rPr>
              <a:t>Galatians 3:28</a:t>
            </a:r>
            <a:r>
              <a:rPr lang="en-US" altLang="en-US" b="0" dirty="0" smtClean="0">
                <a:latin typeface="Lucida Sans Unicode" panose="020B0602030504020204" pitchFamily="34" charset="0"/>
                <a:cs typeface="Lucida Sans Unicode" panose="020B0602030504020204" pitchFamily="34" charset="0"/>
              </a:rPr>
              <a:t>.</a:t>
            </a:r>
            <a:endParaRPr lang="en-US" altLang="en-US" b="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Lucida Sans Unicode" panose="020B0602030504020204" pitchFamily="34" charset="0"/>
                <a:cs typeface="Lucida Sans Unicode" panose="020B0602030504020204" pitchFamily="34" charset="0"/>
              </a:rPr>
              <a:t>1 Peter 3:7</a:t>
            </a:r>
            <a:endParaRPr lang="en-US" sz="3600" dirty="0">
              <a:latin typeface="Lucida Sans Unicode" panose="020B0602030504020204" pitchFamily="34" charset="0"/>
              <a:cs typeface="Lucida Sans Unicode" panose="020B0602030504020204" pitchFamily="34" charset="0"/>
            </a:endParaRPr>
          </a:p>
        </p:txBody>
      </p:sp>
      <p:sp>
        <p:nvSpPr>
          <p:cNvPr id="7171" name="Rectangle 3"/>
          <p:cNvSpPr>
            <a:spLocks noGrp="1" noChangeArrowheads="1"/>
          </p:cNvSpPr>
          <p:nvPr>
            <p:ph idx="1"/>
          </p:nvPr>
        </p:nvSpPr>
        <p:spPr/>
        <p:txBody>
          <a:bodyPr anchor="ctr"/>
          <a:lstStyle/>
          <a:p>
            <a:pPr>
              <a:lnSpc>
                <a:spcPct val="125000"/>
              </a:lnSpc>
              <a:spcBef>
                <a:spcPts val="0"/>
              </a:spcBef>
              <a:spcAft>
                <a:spcPts val="2400"/>
              </a:spcAft>
            </a:pPr>
            <a:r>
              <a:rPr lang="en-US" altLang="en-US" b="0" dirty="0" smtClean="0">
                <a:latin typeface="Lucida Sans Unicode" panose="020B0602030504020204" pitchFamily="34" charset="0"/>
                <a:cs typeface="Lucida Sans Unicode" panose="020B0602030504020204" pitchFamily="34" charset="0"/>
              </a:rPr>
              <a:t>“</a:t>
            </a:r>
            <a:r>
              <a:rPr lang="en-US" altLang="en-US" b="0" dirty="0">
                <a:latin typeface="Lucida Sans Unicode" panose="020B0602030504020204" pitchFamily="34" charset="0"/>
                <a:cs typeface="Lucida Sans Unicode" panose="020B0602030504020204" pitchFamily="34" charset="0"/>
              </a:rPr>
              <a:t>that your prayers may not be hindered”</a:t>
            </a:r>
          </a:p>
          <a:p>
            <a:pPr lvl="1">
              <a:lnSpc>
                <a:spcPct val="125000"/>
              </a:lnSpc>
              <a:spcBef>
                <a:spcPts val="0"/>
              </a:spcBef>
              <a:spcAft>
                <a:spcPts val="2400"/>
              </a:spcAft>
            </a:pPr>
            <a:r>
              <a:rPr lang="en-US" altLang="en-US" b="0" dirty="0">
                <a:latin typeface="Lucida Sans Unicode" panose="020B0602030504020204" pitchFamily="34" charset="0"/>
                <a:cs typeface="Lucida Sans Unicode" panose="020B0602030504020204" pitchFamily="34" charset="0"/>
              </a:rPr>
              <a:t>Hindered is from a word that literally means “to cut in, to interrupt.” The message to heaven is short-circuited.</a:t>
            </a:r>
          </a:p>
          <a:p>
            <a:pPr lvl="1">
              <a:lnSpc>
                <a:spcPct val="125000"/>
              </a:lnSpc>
              <a:spcBef>
                <a:spcPts val="0"/>
              </a:spcBef>
              <a:spcAft>
                <a:spcPts val="2400"/>
              </a:spcAft>
            </a:pPr>
            <a:r>
              <a:rPr lang="en-US" altLang="en-US" b="0" dirty="0">
                <a:latin typeface="Lucida Sans Unicode" panose="020B0602030504020204" pitchFamily="34" charset="0"/>
                <a:cs typeface="Lucida Sans Unicode" panose="020B0602030504020204" pitchFamily="34" charset="0"/>
              </a:rPr>
              <a:t>Matthew 5:23-24</a:t>
            </a:r>
            <a:r>
              <a:rPr lang="en-US" altLang="en-US" b="0" dirty="0" smtClean="0">
                <a:latin typeface="Lucida Sans Unicode" panose="020B0602030504020204" pitchFamily="34" charset="0"/>
                <a:cs typeface="Lucida Sans Unicode" panose="020B0602030504020204" pitchFamily="34" charset="0"/>
              </a:rPr>
              <a:t>.</a:t>
            </a:r>
            <a:endParaRPr lang="en-US" altLang="en-US" b="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096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Homework</Template>
  <TotalTime>238</TotalTime>
  <Words>475</Words>
  <Application>Microsoft Office PowerPoint</Application>
  <PresentationFormat>On-screen Show (4:3)</PresentationFormat>
  <Paragraphs>42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vt:lpstr>
      <vt:lpstr>Default Design</vt:lpstr>
      <vt:lpstr>1 Peter 3:7</vt:lpstr>
      <vt:lpstr>1 Peter 3:7</vt:lpstr>
      <vt:lpstr>1 Peter 3:7</vt:lpstr>
      <vt:lpstr>1 Peter 3:7</vt:lpstr>
      <vt:lpstr>1 Peter 3:7</vt:lpstr>
      <vt:lpstr>1 Peter 3:7</vt:lpstr>
      <vt:lpstr>1 Peter 3:7</vt:lpstr>
      <vt:lpstr>1 Peter 3:7</vt:lpstr>
      <vt:lpstr>1 Peter 3:7</vt:lpstr>
    </vt:vector>
  </TitlesOfParts>
  <Company>Prattmont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“Husbands, likewise, dwell with them with understanding, giving honor to the wife, as to the weaker vessel, and as beings heirs together of the grace of life, that your prayers may not be hindered” (1 Pet. 3:7).</dc:title>
  <dc:creator>Bryan Gibson</dc:creator>
  <cp:lastModifiedBy>Bryan</cp:lastModifiedBy>
  <cp:revision>13</cp:revision>
  <cp:lastPrinted>2015-11-20T16:54:12Z</cp:lastPrinted>
  <dcterms:created xsi:type="dcterms:W3CDTF">2007-04-20T16:46:37Z</dcterms:created>
  <dcterms:modified xsi:type="dcterms:W3CDTF">2015-11-20T16:56:03Z</dcterms:modified>
</cp:coreProperties>
</file>