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17D8BD3-E999-4CC0-8616-5FADBD315024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7C8AF02-FD0E-429D-B65A-4F4FAC73F4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i="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better to tell us than Jesus Himself?</a:t>
            </a:r>
            <a:endParaRPr lang="en-US" sz="2800" i="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you recognize a disciple of Jesus?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7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i="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According to Jesus</a:t>
            </a:r>
            <a:endParaRPr lang="en-US" sz="2800" i="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Here are seven marks of a true disciple…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600"/>
              </a:spcAft>
              <a:buClrTx/>
              <a:buFont typeface="+mj-lt"/>
              <a:buAutoNum type="arabicPeriod"/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Are humble</a:t>
            </a:r>
          </a:p>
          <a:p>
            <a:pPr marL="801688" lvl="1" indent="-285750"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18:1-4.</a:t>
            </a:r>
          </a:p>
          <a:p>
            <a:pPr marL="801688" lvl="1" indent="-285750"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5:3.</a:t>
            </a:r>
          </a:p>
          <a:p>
            <a:pPr marL="801688" lvl="1" indent="-285750"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14:11.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 of Jesus…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1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+mj-lt"/>
              <a:buAutoNum type="arabicPeriod" startAt="2"/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Humbly serve the needs of others; they love as He loved.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10:43-45.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25:40.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13:34-35.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 of Jesus…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5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+mj-lt"/>
              <a:buAutoNum type="arabicPeriod" startAt="3"/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Listen to Him (His word), and do exactly what He says.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11:29.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8:31; 10:27; 14:23.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28:19-20.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 of Jesus…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+mj-lt"/>
              <a:buAutoNum type="arabicPeriod" startAt="4"/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NOT listen to anyone else.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10:4-5.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7:9.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15:9.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 of Jesus…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7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+mj-lt"/>
              <a:buAutoNum type="arabicPeriod" startAt="5"/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Become like their teacher—Jesus Himself.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6:40.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13:15.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 of Jesus…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0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+mj-lt"/>
              <a:buAutoNum type="arabicPeriod" startAt="6"/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Bear MUCH fruit.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15:8.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7:19.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 of Jesus…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0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+mj-lt"/>
              <a:buAutoNum type="arabicPeriod" startAt="7"/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Are loyal—they follow Him, no matter the cost.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16:24.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10:34-38.</a:t>
            </a:r>
          </a:p>
          <a:p>
            <a:pPr marL="801688" lvl="1" indent="-285750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14:33.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 of Jesus…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0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41</TotalTime>
  <Words>175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Mylar</vt:lpstr>
      <vt:lpstr>How do you recognize a disciple of Jesus?</vt:lpstr>
      <vt:lpstr>Here are seven marks of a true disciple…</vt:lpstr>
      <vt:lpstr>Disciples of Jesus…</vt:lpstr>
      <vt:lpstr>Disciples of Jesus…</vt:lpstr>
      <vt:lpstr>Disciples of Jesus…</vt:lpstr>
      <vt:lpstr>Disciples of Jesus…</vt:lpstr>
      <vt:lpstr>Disciples of Jesus…</vt:lpstr>
      <vt:lpstr>Disciples of Jesus…</vt:lpstr>
      <vt:lpstr>Disciples of Jesus…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recognize a disciple of Jesus?</dc:title>
  <dc:creator>Bryan</dc:creator>
  <cp:lastModifiedBy>Bryan</cp:lastModifiedBy>
  <cp:revision>5</cp:revision>
  <dcterms:created xsi:type="dcterms:W3CDTF">2015-04-09T21:06:44Z</dcterms:created>
  <dcterms:modified xsi:type="dcterms:W3CDTF">2015-04-10T19:26:23Z</dcterms:modified>
</cp:coreProperties>
</file>