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196E08-AF1C-4804-89D7-7B20E93E2C95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4605AD-C22E-414A-92C8-DFECBF4D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1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3578F4-AB0A-4535-A854-B2D29DA0FE6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8326BC-9B0D-46E2-86C7-31B10EB22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229600" cy="1523999"/>
          </a:xfrm>
        </p:spPr>
        <p:txBody>
          <a:bodyPr vert="horz" lIns="45720" rIns="45720" anchor="ctr">
            <a:normAutofit/>
          </a:bodyPr>
          <a:lstStyle/>
          <a:p>
            <a:pPr marR="64008" algn="ctr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</a:pPr>
            <a:r>
              <a:rPr lang="en-US" sz="2400" dirty="0">
                <a:solidFill>
                  <a:schemeClr val="tx1"/>
                </a:solidFill>
                <a:effectLst/>
                <a:ea typeface="+mn-ea"/>
                <a:cs typeface="+mn-cs"/>
              </a:rPr>
              <a:t>“Humble yourselves in the sight of the Lord” </a:t>
            </a:r>
            <a:br>
              <a:rPr lang="en-US" sz="2400" dirty="0">
                <a:solidFill>
                  <a:schemeClr val="tx1"/>
                </a:solidFill>
                <a:effectLst/>
                <a:ea typeface="+mn-ea"/>
                <a:cs typeface="+mn-cs"/>
              </a:rPr>
            </a:br>
            <a:r>
              <a:rPr lang="en-US" sz="2400" dirty="0">
                <a:solidFill>
                  <a:schemeClr val="tx1"/>
                </a:solidFill>
                <a:effectLst/>
                <a:ea typeface="+mn-ea"/>
                <a:cs typeface="+mn-cs"/>
              </a:rPr>
              <a:t>(James 4:10)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229600" cy="1306111"/>
          </a:xfrm>
        </p:spPr>
        <p:txBody>
          <a:bodyPr anchor="ctr">
            <a:norm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“Humble yourselves under the mighty hand of God” </a:t>
            </a:r>
            <a:br>
              <a:rPr lang="en-US" sz="24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(1 Peter 5:6)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80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Am I as eager to serve when I’m NOT seen as when I AM seen?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Which do I desire more, the honor of men, or the honor of God? (Matthew 6:1-18).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Related question: Am I as eager to serve when they can’t pay me back? (Luke 14:12-14).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74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</a:t>
            </a:r>
            <a:r>
              <a:rPr lang="en-US" sz="2400" b="1" dirty="0" smtClean="0"/>
              <a:t>rejoice</a:t>
            </a:r>
            <a:r>
              <a:rPr lang="en-US" sz="2400" dirty="0" smtClean="0"/>
              <a:t> in the honors and accomplishments of others, or do I </a:t>
            </a:r>
            <a:r>
              <a:rPr lang="en-US" sz="2400" b="1" dirty="0" smtClean="0"/>
              <a:t>envy</a:t>
            </a:r>
            <a:r>
              <a:rPr lang="en-US" sz="2400" dirty="0" smtClean="0"/>
              <a:t>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Which of these is easier? “Rejoice with those who rejoice, and weep with those who weep” (Rom. 12:15).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Do we feel the need to “one up” them? Or, to “block” their moment in the sun?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46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Am I sensitive and easily offended?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/>
              <a:t>“Let the righteous strike me; It shall be a kindness. And let him rebuke me; </a:t>
            </a:r>
            <a:r>
              <a:rPr lang="en-US" sz="2200" dirty="0" smtClean="0"/>
              <a:t>it </a:t>
            </a:r>
            <a:r>
              <a:rPr lang="en-US" sz="2200" dirty="0"/>
              <a:t>shall be as excellent oil; </a:t>
            </a:r>
            <a:r>
              <a:rPr lang="en-US" sz="2200" dirty="0" smtClean="0"/>
              <a:t>let </a:t>
            </a:r>
            <a:r>
              <a:rPr lang="en-US" sz="2200" dirty="0"/>
              <a:t>me head not refuse it” (Psalms 141:5)</a:t>
            </a:r>
            <a:r>
              <a:rPr lang="en-US" sz="2200" dirty="0" smtClean="0"/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There’s another word for thin-skinned, and it’s </a:t>
            </a:r>
            <a:br>
              <a:rPr lang="en-US" sz="2200" dirty="0" smtClean="0"/>
            </a:br>
            <a:r>
              <a:rPr lang="en-US" sz="2200" dirty="0" smtClean="0"/>
              <a:t>self-centered.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596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enjoy holding a grudge?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“Father, forgive them, for they do not know what they do” (Luke 23:34).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“At my first defense no one stood with me, but all forsook me. May it not be charged against them” </a:t>
            </a:r>
            <a:br>
              <a:rPr lang="en-US" sz="2200" dirty="0" smtClean="0"/>
            </a:br>
            <a:r>
              <a:rPr lang="en-US" sz="2200" dirty="0" smtClean="0"/>
              <a:t>(2 Timothy 4:16).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02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have any trouble saying, “I’m sorry,” or, “That’s entirely my fault”?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listen to those older and wiser?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know the difference between what I know for sure, and what I still need to study?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585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ever question the righteousness of God’s actions (or inactions)?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Job did, but he learned better: “I have uttered what I did not understand, things too wonderful for me, which I did not know…Therefore I abhor myself, and repent in dust and ashes” (Job 42:3, 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Psalms teaches us to praise His righteousness, even how He answers us in righteousness; so we can’t praise Him and question Him at the same time.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84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question the reasonableness of any of God’s commandments (in word or deed)?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100" dirty="0" smtClean="0"/>
              <a:t>To do so would question both His righteousness and His love.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100" dirty="0" smtClean="0"/>
              <a:t>“And the LORD commanded us to observe all these statutes, to fear the LORD our God, for our good always…” (Deut. 6:24).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100" dirty="0" smtClean="0"/>
              <a:t>“</a:t>
            </a:r>
            <a:r>
              <a:rPr lang="en-US" sz="2100" dirty="0"/>
              <a:t>The entirety of Your word is truth, and every one of Your righteous </a:t>
            </a:r>
            <a:r>
              <a:rPr lang="en-US" sz="2100" dirty="0" smtClean="0"/>
              <a:t>judgments endures </a:t>
            </a:r>
            <a:r>
              <a:rPr lang="en-US" sz="2100" dirty="0"/>
              <a:t>forever”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(Psa.119:160</a:t>
            </a:r>
            <a:r>
              <a:rPr lang="en-US" sz="2100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107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ever think in terms of what God owes me, or what I deserve from Him?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has preceded me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(“given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Me”—NAS)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I should pay him? Everything under heaven is mine”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(Job 41:11)</a:t>
            </a:r>
            <a:r>
              <a:rPr lang="en-US" sz="2200" dirty="0" smtClean="0"/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Enables us then to be filled with gratitude for every single blessing He bestows on us (including every single DAY He gives us).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615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thank other people for everything (big and small) they give me or do for me?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Lucida Sans Unicode" panose="020B0602030504020204" pitchFamily="34" charset="0"/>
              </a:rPr>
              <a:t>Humility and a deep sense of appreciation go hand in hand</a:t>
            </a:r>
            <a:r>
              <a:rPr lang="en-US" sz="2200" dirty="0" smtClean="0"/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Think about the gestures of gratitude sprinkled throughout Paul’s epistles, for many different people.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1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In my marriage, which concerns me most—what my spouse does for me, or what I do for my spouse?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I esteem my spouse better than myself? (Philippians 2:3).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 I too busy looking out for my own interests that I’ve neglected my spouse’s? (Philippians 2:4).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I have the mind of Christ? (Philippians 2:5-8).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187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ever look with contempt or disdain on others because of their lack of intelligence, their poverty, their ignorance, or even their character?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“Did not He who made me in the womb make them? Did not the same One fashion us in the womb?” </a:t>
            </a:r>
            <a:br>
              <a:rPr lang="en-US" sz="2200" dirty="0" smtClean="0"/>
            </a:br>
            <a:r>
              <a:rPr lang="en-US" sz="2200" dirty="0" smtClean="0"/>
              <a:t>(Job 31:15).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“Showing all humility to all men, for we ourselves were once foolish, disobedient, deceived…” (Titus 3:2-3).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545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Do I </a:t>
            </a:r>
            <a:r>
              <a:rPr lang="en-US" sz="2400" dirty="0" smtClean="0"/>
              <a:t>ever try </a:t>
            </a:r>
            <a:r>
              <a:rPr lang="en-US" sz="2400" dirty="0"/>
              <a:t>to impress others with my superiority </a:t>
            </a:r>
            <a:r>
              <a:rPr lang="en-US" sz="2400" dirty="0" smtClean="0"/>
              <a:t>over them (boasting of wealth, education, accomplishments, etc.)?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Could there be some </a:t>
            </a:r>
            <a:r>
              <a:rPr lang="en-US" sz="2200" b="1" dirty="0" smtClean="0"/>
              <a:t>smugness</a:t>
            </a:r>
            <a:r>
              <a:rPr lang="en-US" sz="2200" dirty="0" smtClean="0"/>
              <a:t> in my speech and behavior toward others?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Think about the demeanor exhibited by Jesus, consistent with His character: “I am meek and lowly” (Matthew 11:29).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90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Do I consider any act of service beneath my dignity? Do I consider myself too important to do “less important” things?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Would I wash feet? (John 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sz="2200" dirty="0" smtClean="0"/>
              <a:t>Would I give a cup of cold water? (Matthew 10:42).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Humility Test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748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828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“Humble yourselves in the sight of the Lord”  (James 4:10)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  <vt:lpstr>Humility Test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“Humble yourselves in the sight of the Lord”  (James 4:10)</dc:title>
  <dc:creator>Bryan</dc:creator>
  <cp:lastModifiedBy>Bryan</cp:lastModifiedBy>
  <cp:revision>18</cp:revision>
  <cp:lastPrinted>2015-12-18T22:29:30Z</cp:lastPrinted>
  <dcterms:created xsi:type="dcterms:W3CDTF">2015-12-18T18:24:33Z</dcterms:created>
  <dcterms:modified xsi:type="dcterms:W3CDTF">2015-12-22T17:00:59Z</dcterms:modified>
</cp:coreProperties>
</file>