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CFB2376-EC28-49B2-8F1B-93F88F42B46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2516D41-34E8-4D0E-8636-EEB3F9B1D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79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716F976-E775-446F-8B24-5475F9E5828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B805A4E-52EC-4161-8AB9-AF4DF3AE5258}" type="slidenum">
              <a:rPr lang="en-US" smtClean="0"/>
              <a:t>‹#›</a:t>
            </a:fld>
            <a:endParaRPr lang="en-US"/>
          </a:p>
        </p:txBody>
      </p:sp>
      <p:sp>
        <p:nvSpPr>
          <p:cNvPr id="142343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16F976-E775-446F-8B24-5475F9E5828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05A4E-52EC-4161-8AB9-AF4DF3AE5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16F976-E775-446F-8B24-5475F9E5828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05A4E-52EC-4161-8AB9-AF4DF3AE5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16F976-E775-446F-8B24-5475F9E5828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05A4E-52EC-4161-8AB9-AF4DF3AE5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16F976-E775-446F-8B24-5475F9E5828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05A4E-52EC-4161-8AB9-AF4DF3AE5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16F976-E775-446F-8B24-5475F9E5828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05A4E-52EC-4161-8AB9-AF4DF3AE5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16F976-E775-446F-8B24-5475F9E5828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05A4E-52EC-4161-8AB9-AF4DF3AE5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16F976-E775-446F-8B24-5475F9E5828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05A4E-52EC-4161-8AB9-AF4DF3AE5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16F976-E775-446F-8B24-5475F9E5828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05A4E-52EC-4161-8AB9-AF4DF3AE5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16F976-E775-446F-8B24-5475F9E5828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05A4E-52EC-4161-8AB9-AF4DF3AE5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16F976-E775-446F-8B24-5475F9E5828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05A4E-52EC-4161-8AB9-AF4DF3AE5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4131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14131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31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1716F976-E775-446F-8B24-5475F9E5828B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14131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4132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FB805A4E-52EC-4161-8AB9-AF4DF3AE52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sz="3200" dirty="0" smtClean="0"/>
              <a:t>A Precious Kingdom, A Precious King</a:t>
            </a:r>
            <a:endParaRPr lang="en-US" sz="3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 smtClean="0"/>
              <a:t>Matthew 13:44-46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29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2800" b="0" cap="none" dirty="0" smtClean="0">
                <a:latin typeface="+mn-lt"/>
              </a:rPr>
              <a:t>It’s not the subjects; it’s the KING!</a:t>
            </a:r>
            <a:endParaRPr lang="en-US" sz="2800" b="0" cap="none" dirty="0"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800" dirty="0" smtClean="0"/>
              <a:t>What is it that makes this kingdom so valuable, so precious?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235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The King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This king is King of all kings, Ruler of all rulers, Lord of all lords.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Despite the absolute authority He possesses, He is still a servant of the people.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This king will never lead us astray, because He rules with justice and righteousness, mercy and truth.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61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The King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This King shares His wealth with His subjects, unlike other kings, who often live in splendor while their subjects live in poverty.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This King offers the same blessings and benefits to all, regardless of gender, nationality, social status, etc.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60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3200" dirty="0" smtClean="0"/>
              <a:t>How great it is to be in His kingdom!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lnSpc>
                <a:spcPct val="13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“Assuredly, I say to you, among those born of women there has not risen one greater than John the Baptist; </a:t>
            </a:r>
            <a:r>
              <a:rPr lang="en-US" sz="2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but</a:t>
            </a: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he who is least in the kingdom of heaven is greater than he</a:t>
            </a: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</a:t>
            </a:r>
          </a:p>
          <a:p>
            <a:pPr marL="0" indent="0" algn="ctr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</a:t>
            </a: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11:11</a:t>
            </a: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</a:t>
            </a:r>
            <a:endParaRPr lang="en-US" sz="28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060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theme1.xml><?xml version="1.0" encoding="utf-8"?>
<a:theme xmlns:a="http://schemas.openxmlformats.org/drawingml/2006/main" name="Red Bar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Red Bar</Template>
  <TotalTime>150</TotalTime>
  <Words>189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Red Bar</vt:lpstr>
      <vt:lpstr>A Precious Kingdom, A Precious King</vt:lpstr>
      <vt:lpstr>It’s not the subjects; it’s the KING!</vt:lpstr>
      <vt:lpstr>The King</vt:lpstr>
      <vt:lpstr>The King</vt:lpstr>
      <vt:lpstr>How great it is to be in His kingdom!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Precious Kingdom, A Precious King</dc:title>
  <dc:creator>Bryan</dc:creator>
  <cp:lastModifiedBy>Bryan</cp:lastModifiedBy>
  <cp:revision>4</cp:revision>
  <cp:lastPrinted>2016-01-26T18:03:31Z</cp:lastPrinted>
  <dcterms:created xsi:type="dcterms:W3CDTF">2016-01-26T15:39:09Z</dcterms:created>
  <dcterms:modified xsi:type="dcterms:W3CDTF">2016-01-26T18:09:50Z</dcterms:modified>
</cp:coreProperties>
</file>