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F4B093-FE10-4CE2-B8AC-515FEB5F9A79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4DC881-67F7-4FAD-B7E3-027722011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30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982670-D6CF-4DAB-89FC-2B7B8CAED6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15B191-651B-4723-9F60-EBDC3F1F10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1827883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Merry Heart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6900" y="28956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Proverbs 15:13, 15; 17:22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00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Even in laughter the heart may be in pain,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end of joy may be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grief” (Proverbs 14:13).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“Sorrow of some kind either mingles itself with outward joy, or follows hard upon it” (Barnes).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“Sorrow is better than laughter, for by a sad countenance the heart is made better” (Eccl. 7:3).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to be careful in dealing with those in sorrow: Proverbs 25:20; 14:10.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Shame in Sorrow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8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hard to stay busy doing good when we’re discouraged.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become much more vulnerable to false teaching.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We’re more likely to cause strife among brethren.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influence will be greatly diminished.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may even turn some away from the truth.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Danger in Discouragement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8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Find joy in the truth—in the ways of the Lord.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Certain teachings can seem so right, because they make us feel so good. Proverbs 14:12; 28:26.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14:14; 4:14-19; 16:20.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3:5-7.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Keep a Merry Heart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3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ENJOY the fruits of our labors—in both the physical and spiritual realms.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13:12, 19.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12:11, 14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11:30; 12:18, 25; 15:23; 16:24; 27:9.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Keep a Merry Heart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8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Develop the twin virtues of gratitude and contentment.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13:25; 27:7.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30:15-16.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Keep a Merry Heart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9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Eliminate envy.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14:30.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be envious of others’ possessions, talents, attention, etc.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Keep a Merry Heart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9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Rejoice in the hope of eternal life.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1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15:24; 23:17-18.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Keep a Merry Heart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14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502</TotalTime>
  <Words>302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13</cp:revision>
  <cp:lastPrinted>2016-02-19T21:18:16Z</cp:lastPrinted>
  <dcterms:created xsi:type="dcterms:W3CDTF">2016-02-19T14:32:49Z</dcterms:created>
  <dcterms:modified xsi:type="dcterms:W3CDTF">2016-02-19T22:55:19Z</dcterms:modified>
</cp:coreProperties>
</file>