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D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66AF-F7A3-4BB8-A428-33DE2C481325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D03F-0845-485D-9DEE-E69B23249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5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66AF-F7A3-4BB8-A428-33DE2C481325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D03F-0845-485D-9DEE-E69B23249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5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66AF-F7A3-4BB8-A428-33DE2C481325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D03F-0845-485D-9DEE-E69B23249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0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66AF-F7A3-4BB8-A428-33DE2C481325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D03F-0845-485D-9DEE-E69B23249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0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66AF-F7A3-4BB8-A428-33DE2C481325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D03F-0845-485D-9DEE-E69B23249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6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66AF-F7A3-4BB8-A428-33DE2C481325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D03F-0845-485D-9DEE-E69B23249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61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66AF-F7A3-4BB8-A428-33DE2C481325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D03F-0845-485D-9DEE-E69B23249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2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66AF-F7A3-4BB8-A428-33DE2C481325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D03F-0845-485D-9DEE-E69B23249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60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66AF-F7A3-4BB8-A428-33DE2C481325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D03F-0845-485D-9DEE-E69B23249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4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66AF-F7A3-4BB8-A428-33DE2C481325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D03F-0845-485D-9DEE-E69B23249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9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66AF-F7A3-4BB8-A428-33DE2C481325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7D03F-0845-485D-9DEE-E69B23249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8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0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666AF-F7A3-4BB8-A428-33DE2C481325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7D03F-0845-485D-9DEE-E69B23249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861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7775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36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Right now, thousands and thousands of people are </a:t>
            </a:r>
            <a:br>
              <a:rPr lang="en-US" sz="36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looking for a church.</a:t>
            </a:r>
            <a:endParaRPr lang="en-US" sz="3600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5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Church at Corinth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were warned not to depart from the teaching of </a:t>
            </a:r>
            <a:r>
              <a:rPr lang="en-US" sz="24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Christ</a:t>
            </a: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in any way.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Cor. 3:10-11; 2 Cor. 11:1-4.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letter rebukes them for several departures.</a:t>
            </a:r>
            <a:endParaRPr lang="en-US" sz="22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77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Church at Corinth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did collectively was carefully prescribed by </a:t>
            </a:r>
            <a:r>
              <a:rPr lang="en-US" sz="24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Christ</a:t>
            </a: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14:37, 34-35; 11:18-22, 34.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Same taught in other churches—1 Corinthians 4:17.</a:t>
            </a:r>
            <a:endParaRPr lang="en-US" sz="22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04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Church at Corinth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activities prescribed for them by </a:t>
            </a:r>
            <a:r>
              <a:rPr lang="en-US" sz="24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Christ</a:t>
            </a: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—these were all designed to build them up spiritually.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taught the word of the Lord—1 Cor. 14:26.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Together, they prayed and sang to the Lord—1 Cor. 14:15.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ate the Lord’s supper—1 Cor. 11:17-34.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gave of their means for the Lord’s work—</a:t>
            </a:r>
            <a:br>
              <a:rPr lang="en-US" sz="20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Cor. 16:1-2.</a:t>
            </a:r>
          </a:p>
        </p:txBody>
      </p:sp>
    </p:spTree>
    <p:extLst>
      <p:ext uri="{BB962C8B-B14F-4D97-AF65-F5344CB8AC3E}">
        <p14:creationId xmlns:p14="http://schemas.microsoft.com/office/powerpoint/2010/main" val="177155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to Look For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Look for a church where you can be loyal to </a:t>
            </a:r>
            <a:r>
              <a:rPr lang="en-US" sz="24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Christ</a:t>
            </a: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, and all His teachings. Matthew 28:18-19.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Look for a church, then, whose description, work, worship, and organization are all according to the teachings of </a:t>
            </a:r>
            <a:r>
              <a:rPr lang="en-US" sz="24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Christ</a:t>
            </a: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 In other words, look for one like the local churches in the New Testament.</a:t>
            </a:r>
          </a:p>
        </p:txBody>
      </p:sp>
    </p:spTree>
    <p:extLst>
      <p:ext uri="{BB962C8B-B14F-4D97-AF65-F5344CB8AC3E}">
        <p14:creationId xmlns:p14="http://schemas.microsoft.com/office/powerpoint/2010/main" val="385711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to Look For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Look for a church whose mission agrees with that of </a:t>
            </a:r>
            <a:r>
              <a:rPr lang="en-US" sz="24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Christ</a:t>
            </a: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—to save lost souls.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Look for a church that ministers to the spiritual needs of men—the very needs </a:t>
            </a:r>
            <a:r>
              <a:rPr lang="en-US" sz="24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Christ</a:t>
            </a: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alone can satisfy.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Look for a church committed to giving men, not what they </a:t>
            </a:r>
            <a:r>
              <a:rPr lang="en-US" sz="2400" i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think</a:t>
            </a: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they need, but what </a:t>
            </a:r>
            <a:r>
              <a:rPr lang="en-US" sz="24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Christ </a:t>
            </a:r>
            <a:r>
              <a:rPr lang="en-US" sz="2400" i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says</a:t>
            </a: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they need.</a:t>
            </a:r>
          </a:p>
        </p:txBody>
      </p:sp>
    </p:spTree>
    <p:extLst>
      <p:ext uri="{BB962C8B-B14F-4D97-AF65-F5344CB8AC3E}">
        <p14:creationId xmlns:p14="http://schemas.microsoft.com/office/powerpoint/2010/main" val="15818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Reasons Some Are Looking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have recently moved to a new area.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Others </a:t>
            </a:r>
            <a:r>
              <a:rPr lang="en-US" sz="26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have drifted, and would like to renew their “religious interest.”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Still others </a:t>
            </a:r>
            <a:r>
              <a:rPr lang="en-US" sz="26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have become unhappy with their “old church.”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So, what are they looking for? What do they feel they need?</a:t>
            </a:r>
            <a:endParaRPr lang="en-US" sz="2600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01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Answers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are looking for a church like the one with which they were formerly affiliated, often for no other reason than tradition or custom. They don’t want to change from what they’re accustomed to.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are looking for a church whose building is convenient to where they live, one within easy driving distance.</a:t>
            </a:r>
            <a:endParaRPr lang="en-US" sz="2400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90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Answers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are looking for a church whose members are very friendly, who make them feel welcome and wanted.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are looking for a sense of belonging and importance—a church that will help bolster their self esteem.</a:t>
            </a:r>
            <a:endParaRPr lang="en-US" sz="2400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79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Answers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are looking for a big church, somewhere they can just blend in with the crowd—a church where their absence won’t be conspicuous, and where they don’t have to take an active role.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are looking for a small church because they want to be close to all the members. “Smaller churches are more like family,” they say, and, “you can tell the members from the visitors.”</a:t>
            </a:r>
            <a:endParaRPr lang="en-US" sz="2400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29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Answers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are looking for a church engaged in a lot of “good works”—one committed to “social reform” and “community improvement.”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are looking for a church that sponsors a lot of youth activities and family functions—suppers, games, sports teams, exercise programs, </a:t>
            </a: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arts and crafts classes, </a:t>
            </a: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etc.</a:t>
            </a:r>
            <a:endParaRPr lang="en-US" sz="2400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81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What’s Missing?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Not a word about God, or about Jesus Christ.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Not a word about the Bible, or the gospel of Jesus Christ.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Not a word about salvation, about </a:t>
            </a: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needs of the </a:t>
            </a: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soul, about heaven and hell, or </a:t>
            </a: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anything to do with </a:t>
            </a: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eternity.</a:t>
            </a:r>
            <a:endParaRPr lang="en-US" sz="24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2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What’s Missing?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While likely not dismissed altogether, spiritual </a:t>
            </a: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considerations do not seem to be uppermost in </a:t>
            </a: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people’s search for the “right church.”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Social considerations, convenience, tradition, entertainment, prestige in the community—these factors tend to play a larger role.</a:t>
            </a:r>
            <a:endParaRPr lang="en-US" sz="24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05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Church at Corinth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church was established on the teaching of </a:t>
            </a:r>
            <a:r>
              <a:rPr lang="en-US" sz="24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Christ</a:t>
            </a: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Cor. 2:1-5.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 was formed by people who responded to the teaching of </a:t>
            </a:r>
            <a:r>
              <a:rPr lang="en-US" sz="24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Christ</a:t>
            </a:r>
            <a:r>
              <a:rPr lang="en-US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18:8.</a:t>
            </a:r>
          </a:p>
        </p:txBody>
      </p:sp>
    </p:spTree>
    <p:extLst>
      <p:ext uri="{BB962C8B-B14F-4D97-AF65-F5344CB8AC3E}">
        <p14:creationId xmlns:p14="http://schemas.microsoft.com/office/powerpoint/2010/main" val="367305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ErrorCla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ErrorClass</Template>
  <TotalTime>135</TotalTime>
  <Words>698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ErrorClass</vt:lpstr>
      <vt:lpstr>Right now, thousands and thousands of people are  looking for a church.</vt:lpstr>
      <vt:lpstr>Reasons Some Are Looking</vt:lpstr>
      <vt:lpstr>Answers</vt:lpstr>
      <vt:lpstr>Answers</vt:lpstr>
      <vt:lpstr>Answers</vt:lpstr>
      <vt:lpstr>Answers</vt:lpstr>
      <vt:lpstr>What’s Missing?</vt:lpstr>
      <vt:lpstr>What’s Missing?</vt:lpstr>
      <vt:lpstr>Church at Corinth</vt:lpstr>
      <vt:lpstr>Church at Corinth</vt:lpstr>
      <vt:lpstr>Church at Corinth</vt:lpstr>
      <vt:lpstr>Church at Corinth</vt:lpstr>
      <vt:lpstr>What to Look For</vt:lpstr>
      <vt:lpstr>What to Look For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People Looking  For in a Church?</dc:title>
  <dc:creator>Bryan</dc:creator>
  <cp:lastModifiedBy>Bryan</cp:lastModifiedBy>
  <cp:revision>13</cp:revision>
  <dcterms:created xsi:type="dcterms:W3CDTF">2016-02-20T17:13:51Z</dcterms:created>
  <dcterms:modified xsi:type="dcterms:W3CDTF">2016-02-21T00:46:22Z</dcterms:modified>
</cp:coreProperties>
</file>