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2881A3-B9FF-4198-A3FE-24B7C02D7C22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9263A3-9EF9-457B-932C-74578E8A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7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How To Die Gracefully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0DC3143-E495-485D-A7B9-4F1AB9BA1EC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58D5F3-5B64-4A95-BB7E-3831AB634DFC}" type="slidenum">
              <a:rPr lang="en-US" smtClean="0"/>
              <a:t>‹#›</a:t>
            </a:fld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2209800"/>
          </a:xfrm>
        </p:spPr>
        <p:txBody>
          <a:bodyPr/>
          <a:lstStyle/>
          <a:p>
            <a:pPr algn="ctr"/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6858000" cy="1600200"/>
          </a:xfrm>
        </p:spPr>
        <p:txBody>
          <a:bodyPr/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10:25-37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8" name="Picture 4" descr="http://c586412.r12.cf2.rackcdn.com/7-20%20Parable%20of%20the%20Good%20Samarit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b="57420"/>
          <a:stretch/>
        </p:blipFill>
        <p:spPr bwMode="auto">
          <a:xfrm>
            <a:off x="2819400" y="2819400"/>
            <a:ext cx="36830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8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Samaritan couldn’t possibly help every victim in the world, but he could and did help this one.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can’t possibly help every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victim/person in need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either, but I can help those who cross my path daily.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 we have opportunity, let us do good to all…” (Galatians 6:10).</a:t>
            </a:r>
          </a:p>
        </p:txBody>
      </p:sp>
    </p:spTree>
    <p:extLst>
      <p:ext uri="{BB962C8B-B14F-4D97-AF65-F5344CB8AC3E}">
        <p14:creationId xmlns:p14="http://schemas.microsoft.com/office/powerpoint/2010/main" val="13133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we’re looking for a particular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need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on which to focus, it’s spiritual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My neighbor’s greatest need is salvation.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is crooked cannot be made straight…” (Ecclesiastes 1:15).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not pour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our effort into problems which can never be fixed—problems to which great resources have been devoted with very little effect.</a:t>
            </a:r>
          </a:p>
        </p:txBody>
      </p:sp>
    </p:spTree>
    <p:extLst>
      <p:ext uri="{BB962C8B-B14F-4D97-AF65-F5344CB8AC3E}">
        <p14:creationId xmlns:p14="http://schemas.microsoft.com/office/powerpoint/2010/main" val="255536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we’re looking for a particular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group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on which to focus, it’s our brethren.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us do good to all,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especially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those who are of the household of faith” (Galatians 6:10).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household of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Stephanas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…they have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devoted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themselves to the ministry of the saints”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Corinthians 16:15).</a:t>
            </a:r>
          </a:p>
        </p:txBody>
      </p:sp>
    </p:spTree>
    <p:extLst>
      <p:ext uri="{BB962C8B-B14F-4D97-AF65-F5344CB8AC3E}">
        <p14:creationId xmlns:p14="http://schemas.microsoft.com/office/powerpoint/2010/main" val="19967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35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every woman shall ask of her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neighbor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namely, of her who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dwells near her house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articles of silver, articles of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gold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clothing; and you shall put them on your sons and on your daughters.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you shall plunder the Egyptians”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(Exodus 3:22).</a:t>
            </a:r>
          </a:p>
        </p:txBody>
      </p:sp>
    </p:spTree>
    <p:extLst>
      <p:ext uri="{BB962C8B-B14F-4D97-AF65-F5344CB8AC3E}">
        <p14:creationId xmlns:p14="http://schemas.microsoft.com/office/powerpoint/2010/main" val="38858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shall not take vengeance against, nor bear any grudge against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children of your people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but you shall love your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neighbor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as yourself: I am the LORD” (Leviticus 19:18).</a:t>
            </a:r>
          </a:p>
        </p:txBody>
      </p:sp>
    </p:spTree>
    <p:extLst>
      <p:ext uri="{BB962C8B-B14F-4D97-AF65-F5344CB8AC3E}">
        <p14:creationId xmlns:p14="http://schemas.microsoft.com/office/powerpoint/2010/main" val="14147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“Therefore, putting away lying, ‘Let each one of you speak truth with his neighbor,’ for we are members of one another” (Ephesians 4:25).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 Luke 10:25-37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had the same opportunity, but only one responded (a Samaritan at that).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philosophies illustrated here: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Thieves: “What’s yours is mine, so I’ll take it.”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Priest, Levite: “What’s mine is mine, so I’ll keep it.”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Samaritan: “What’s mine is yours, so I’ll share it.”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“Beat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‘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em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up; pass ‘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em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up; pick ‘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em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up.”</a:t>
            </a:r>
          </a:p>
        </p:txBody>
      </p:sp>
    </p:spTree>
    <p:extLst>
      <p:ext uri="{BB962C8B-B14F-4D97-AF65-F5344CB8AC3E}">
        <p14:creationId xmlns:p14="http://schemas.microsoft.com/office/powerpoint/2010/main" val="9688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eliminate partiality or prejudice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really fulfill the royal law according to the Scripture, ‘You shall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your neighbor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as yourself,’ you do well;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if you show partiality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you commit sin, and are convicted by the law as transgressors” (James 2:8-9).</a:t>
            </a:r>
          </a:p>
        </p:txBody>
      </p:sp>
    </p:spTree>
    <p:extLst>
      <p:ext uri="{BB962C8B-B14F-4D97-AF65-F5344CB8AC3E}">
        <p14:creationId xmlns:p14="http://schemas.microsoft.com/office/powerpoint/2010/main" val="41406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 Or, to whom can I BE a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Anyone I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(not the church) have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opportunity and means to help (not enable) with his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physical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or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material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needs.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Samaritan certainly provided the personal touch (Luke 10:34-35).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Individually, we may have the opportunity to help orphans and widows (James 1:27), family members (1 Timothy 5:8), and others which come to 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56291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 Or, to whom can I BE a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Anyone I have the opportunity and means to help with his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emotional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needs.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Caused by the death of a loved one, health problems, a job loss, a divorce, a child gone astray, problems within the church.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see if we can do better than Job’s friends (“miserable comforters”—16:1), and Paul’s (“no one stood with me”—2 Tim. 4:16).</a:t>
            </a:r>
          </a:p>
        </p:txBody>
      </p:sp>
    </p:spTree>
    <p:extLst>
      <p:ext uri="{BB962C8B-B14F-4D97-AF65-F5344CB8AC3E}">
        <p14:creationId xmlns:p14="http://schemas.microsoft.com/office/powerpoint/2010/main" val="266857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my neighbor? Or, to whom can I BE a neighbor?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Anyone I have the opportunity and means to help with his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needs.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include those outside of Christ (Philip and the eunuch—Acts 8), but also those who have fallen away from Christ (James 5:19-20).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also include the weak, fainthearted, and unruly among us (1 Thess. 5:14), and someone not taught properly (Acts 18:24-26).</a:t>
            </a:r>
          </a:p>
        </p:txBody>
      </p:sp>
    </p:spTree>
    <p:extLst>
      <p:ext uri="{BB962C8B-B14F-4D97-AF65-F5344CB8AC3E}">
        <p14:creationId xmlns:p14="http://schemas.microsoft.com/office/powerpoint/2010/main" val="5948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651</TotalTime>
  <Words>703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Layers</vt:lpstr>
      <vt:lpstr>Who Is My Neighbor?</vt:lpstr>
      <vt:lpstr>Who Is My Neighbor?</vt:lpstr>
      <vt:lpstr>Who Is My Neighbor?</vt:lpstr>
      <vt:lpstr>Who Is My Neighbor?</vt:lpstr>
      <vt:lpstr>Who Is My Neighbor? Luke 10:25-37</vt:lpstr>
      <vt:lpstr>Must eliminate partiality or prejudice</vt:lpstr>
      <vt:lpstr>Who is my neighbor? Or, to whom can I BE a neighbor?</vt:lpstr>
      <vt:lpstr>Who is my neighbor? Or, to whom can I BE a neighbor?</vt:lpstr>
      <vt:lpstr>Who is my neighbor? Or, to whom can I BE a neighbor?</vt:lpstr>
      <vt:lpstr>Conclusions</vt:lpstr>
      <vt:lpstr>Conclusions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My Neighbor?</dc:title>
  <dc:creator>Bryan</dc:creator>
  <cp:lastModifiedBy>Bryan</cp:lastModifiedBy>
  <cp:revision>21</cp:revision>
  <cp:lastPrinted>2016-02-12T20:23:59Z</cp:lastPrinted>
  <dcterms:created xsi:type="dcterms:W3CDTF">2016-02-11T17:39:27Z</dcterms:created>
  <dcterms:modified xsi:type="dcterms:W3CDTF">2016-02-12T21:15:56Z</dcterms:modified>
</cp:coreProperties>
</file>