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80" r:id="rId3"/>
  </p:sldMasterIdLst>
  <p:sldIdLst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10"/>
          <p:cNvSpPr txBox="1"/>
          <p:nvPr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 correct answer (then rearrange the choices)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  <p:sp>
        <p:nvSpPr>
          <p:cNvPr id="14234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10"/>
          <p:cNvSpPr txBox="1"/>
          <p:nvPr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 correct answer (then rearrange the choices)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4131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4131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F4C54FE9-C05F-4F78-98A6-E2C0A787CE1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13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30853C6B-3BC8-4DD3-A936-6A9D2EB20F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3200" dirty="0" smtClean="0"/>
              <a:t>The Powerful Impact of the Gospel…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 algn="ctr">
              <a:spcBef>
                <a:spcPts val="0"/>
              </a:spcBef>
            </a:pPr>
            <a:r>
              <a:rPr lang="en-US" dirty="0" smtClean="0"/>
              <a:t>On The Heart--2 Corinthians 4:6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64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Its Impact on the Heart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Our hearts will now be devoted to Christ, who gave His life for us.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things we do in service to Christ will come from the heart.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will cleanse our hearts and lives of sin.</a:t>
            </a:r>
          </a:p>
        </p:txBody>
      </p:sp>
    </p:spTree>
    <p:extLst>
      <p:ext uri="{BB962C8B-B14F-4D97-AF65-F5344CB8AC3E}">
        <p14:creationId xmlns:p14="http://schemas.microsoft.com/office/powerpoint/2010/main" val="3216034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Its Impact on the Heart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Our hearts will be opened to others.</a:t>
            </a:r>
          </a:p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much so that our hearts will yearn to share the gospel with others.</a:t>
            </a:r>
          </a:p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will not lose heart, because there is so much in the gospel to encourage us.</a:t>
            </a:r>
          </a:p>
        </p:txBody>
      </p:sp>
    </p:spTree>
    <p:extLst>
      <p:ext uri="{BB962C8B-B14F-4D97-AF65-F5344CB8AC3E}">
        <p14:creationId xmlns:p14="http://schemas.microsoft.com/office/powerpoint/2010/main" val="156388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d Ba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Red Bar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34</TotalTime>
  <Words>105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QuizShow</vt:lpstr>
      <vt:lpstr>Red Bar</vt:lpstr>
      <vt:lpstr>1_Red Bar</vt:lpstr>
      <vt:lpstr>The Powerful Impact of the Gospel…</vt:lpstr>
      <vt:lpstr>Its Impact on the Heart</vt:lpstr>
      <vt:lpstr>Its Impact on the Heart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PerImpact of the Gospel…</dc:title>
  <dc:creator>Bryan</dc:creator>
  <cp:lastModifiedBy>Bryan</cp:lastModifiedBy>
  <cp:revision>3</cp:revision>
  <dcterms:created xsi:type="dcterms:W3CDTF">2016-02-26T20:25:58Z</dcterms:created>
  <dcterms:modified xsi:type="dcterms:W3CDTF">2016-02-26T21:00:08Z</dcterms:modified>
</cp:coreProperties>
</file>