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F3240-8BCE-44A6-BBE6-9E98750E2B41}" type="doc">
      <dgm:prSet loTypeId="urn:microsoft.com/office/officeart/2005/8/layout/orgChart1" loCatId="hierarchy" qsTypeId="urn:microsoft.com/office/officeart/2005/8/quickstyle/simple1" qsCatId="simple" csTypeId="urn:microsoft.com/office/officeart/2005/8/colors/accent1_2" csCatId="accent1"/>
      <dgm:spPr/>
    </dgm:pt>
    <dgm:pt modelId="{CA8D365F-6341-49DA-91A1-973851480B8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009DB5A8-0728-4A71-A6D2-881DC0441272}" type="parTrans" cxnId="{32859011-B9DE-466E-AA5C-112C4E74DE47}">
      <dgm:prSet/>
      <dgm:spPr/>
    </dgm:pt>
    <dgm:pt modelId="{07F9A43F-7E11-42C6-A3C3-ECA2DE6C7132}" type="sibTrans" cxnId="{32859011-B9DE-466E-AA5C-112C4E74DE47}">
      <dgm:prSet/>
      <dgm:spPr/>
    </dgm:pt>
    <dgm:pt modelId="{0A56046A-084B-423B-A81C-DD5D3932D09E}" type="asst">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A283ECEC-CF2D-4F20-B7FE-0FF5EAC2FC18}" type="parTrans" cxnId="{AD5A7D40-E124-41BD-A2C4-1243F32016F5}">
      <dgm:prSet/>
      <dgm:spPr/>
    </dgm:pt>
    <dgm:pt modelId="{B4CEB9ED-FB87-4870-A0DB-9278C135FF75}" type="sibTrans" cxnId="{AD5A7D40-E124-41BD-A2C4-1243F32016F5}">
      <dgm:prSet/>
      <dgm:spPr/>
    </dgm:pt>
    <dgm:pt modelId="{F154A204-0CF3-4704-BC2A-4C4BC911E98E}" type="asst">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CC9E3B84-2C17-4763-987E-BCA7CDA15B22}" type="parTrans" cxnId="{7913FC52-516B-4792-9FAC-455AF1A74DCB}">
      <dgm:prSet/>
      <dgm:spPr/>
    </dgm:pt>
    <dgm:pt modelId="{6242F04A-EC58-4AFF-8C78-A72C1A170522}" type="sibTrans" cxnId="{7913FC52-516B-4792-9FAC-455AF1A74DCB}">
      <dgm:prSet/>
      <dgm:spPr/>
    </dgm:pt>
    <dgm:pt modelId="{C3FA3DC5-00FB-4A55-9CB3-85B9A6EE589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AD7FD1D0-4895-4063-83D2-789996BF194E}" type="parTrans" cxnId="{2D188190-CD46-475F-B71A-CB5C68D790B6}">
      <dgm:prSet/>
      <dgm:spPr/>
    </dgm:pt>
    <dgm:pt modelId="{ACA40E83-6A95-40BD-B04B-24ECBCF8892E}" type="sibTrans" cxnId="{2D188190-CD46-475F-B71A-CB5C68D790B6}">
      <dgm:prSet/>
      <dgm:spPr/>
    </dgm:pt>
    <dgm:pt modelId="{AB7AA65A-971A-4E81-B0C4-EA7B54F34E4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A8177DFD-C750-4204-A1B1-47483A6259BD}" type="parTrans" cxnId="{34A320B3-8807-4906-BC54-E2B3A0DFEC62}">
      <dgm:prSet/>
      <dgm:spPr/>
    </dgm:pt>
    <dgm:pt modelId="{998258AD-BD05-4B15-83C2-97A6C87C2F9C}" type="sibTrans" cxnId="{34A320B3-8807-4906-BC54-E2B3A0DFEC62}">
      <dgm:prSet/>
      <dgm:spPr/>
    </dgm:pt>
    <dgm:pt modelId="{B2FF2D37-CD98-41F7-99E1-570DDB9BC00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315C2FEC-0E8F-46C5-87C5-C2FD05F539A5}" type="parTrans" cxnId="{63C26557-8716-4CDB-85A8-3E4F26E61822}">
      <dgm:prSet/>
      <dgm:spPr/>
    </dgm:pt>
    <dgm:pt modelId="{C3E2076A-F288-4D07-9983-E828B7C33889}" type="sibTrans" cxnId="{63C26557-8716-4CDB-85A8-3E4F26E61822}">
      <dgm:prSet/>
      <dgm:spPr/>
    </dgm:pt>
    <dgm:pt modelId="{11A79FC0-BE41-4BC5-BD27-7969BB26C1BD}" type="pres">
      <dgm:prSet presAssocID="{063F3240-8BCE-44A6-BBE6-9E98750E2B41}" presName="hierChild1" presStyleCnt="0">
        <dgm:presLayoutVars>
          <dgm:orgChart val="1"/>
          <dgm:chPref val="1"/>
          <dgm:dir/>
          <dgm:animOne val="branch"/>
          <dgm:animLvl val="lvl"/>
          <dgm:resizeHandles/>
        </dgm:presLayoutVars>
      </dgm:prSet>
      <dgm:spPr/>
    </dgm:pt>
    <dgm:pt modelId="{AAA738CD-28AA-47CF-A188-BE4EE730FECE}" type="pres">
      <dgm:prSet presAssocID="{CA8D365F-6341-49DA-91A1-973851480B8D}" presName="hierRoot1" presStyleCnt="0">
        <dgm:presLayoutVars>
          <dgm:hierBranch/>
        </dgm:presLayoutVars>
      </dgm:prSet>
      <dgm:spPr/>
    </dgm:pt>
    <dgm:pt modelId="{F0951663-DF43-4C38-919E-D2DACE2AD688}" type="pres">
      <dgm:prSet presAssocID="{CA8D365F-6341-49DA-91A1-973851480B8D}" presName="rootComposite1" presStyleCnt="0"/>
      <dgm:spPr/>
    </dgm:pt>
    <dgm:pt modelId="{442C1670-299B-4A71-9B41-88207E5FA88D}" type="pres">
      <dgm:prSet presAssocID="{CA8D365F-6341-49DA-91A1-973851480B8D}" presName="rootText1" presStyleLbl="node0" presStyleIdx="0" presStyleCnt="1">
        <dgm:presLayoutVars>
          <dgm:chPref val="3"/>
        </dgm:presLayoutVars>
      </dgm:prSet>
      <dgm:spPr/>
      <dgm:t>
        <a:bodyPr/>
        <a:lstStyle/>
        <a:p>
          <a:endParaRPr lang="en-US"/>
        </a:p>
      </dgm:t>
    </dgm:pt>
    <dgm:pt modelId="{462006F2-7611-4CA6-AF80-69E7098B0AB0}" type="pres">
      <dgm:prSet presAssocID="{CA8D365F-6341-49DA-91A1-973851480B8D}" presName="rootConnector1" presStyleLbl="node1" presStyleIdx="0" presStyleCnt="0"/>
      <dgm:spPr/>
      <dgm:t>
        <a:bodyPr/>
        <a:lstStyle/>
        <a:p>
          <a:endParaRPr lang="en-US"/>
        </a:p>
      </dgm:t>
    </dgm:pt>
    <dgm:pt modelId="{9BB2250D-41E3-4719-A7CF-7973A6A6D77F}" type="pres">
      <dgm:prSet presAssocID="{CA8D365F-6341-49DA-91A1-973851480B8D}" presName="hierChild2" presStyleCnt="0"/>
      <dgm:spPr/>
    </dgm:pt>
    <dgm:pt modelId="{20A53F8C-53DD-4DF5-BECC-91F710F85A6B}" type="pres">
      <dgm:prSet presAssocID="{AD7FD1D0-4895-4063-83D2-789996BF194E}" presName="Name35" presStyleLbl="parChTrans1D2" presStyleIdx="0" presStyleCnt="5"/>
      <dgm:spPr/>
    </dgm:pt>
    <dgm:pt modelId="{4ED2492D-0F46-4642-AC6B-19EEC73E820A}" type="pres">
      <dgm:prSet presAssocID="{C3FA3DC5-00FB-4A55-9CB3-85B9A6EE5898}" presName="hierRoot2" presStyleCnt="0">
        <dgm:presLayoutVars>
          <dgm:hierBranch/>
        </dgm:presLayoutVars>
      </dgm:prSet>
      <dgm:spPr/>
    </dgm:pt>
    <dgm:pt modelId="{9F9BA028-4D32-466D-9F54-F7F803CBA0E6}" type="pres">
      <dgm:prSet presAssocID="{C3FA3DC5-00FB-4A55-9CB3-85B9A6EE5898}" presName="rootComposite" presStyleCnt="0"/>
      <dgm:spPr/>
    </dgm:pt>
    <dgm:pt modelId="{B7E4BB7F-34C6-4202-B848-F4321BBE4D20}" type="pres">
      <dgm:prSet presAssocID="{C3FA3DC5-00FB-4A55-9CB3-85B9A6EE5898}" presName="rootText" presStyleLbl="node2" presStyleIdx="0" presStyleCnt="3">
        <dgm:presLayoutVars>
          <dgm:chPref val="3"/>
        </dgm:presLayoutVars>
      </dgm:prSet>
      <dgm:spPr/>
      <dgm:t>
        <a:bodyPr/>
        <a:lstStyle/>
        <a:p>
          <a:endParaRPr lang="en-US"/>
        </a:p>
      </dgm:t>
    </dgm:pt>
    <dgm:pt modelId="{D5EDCC5B-5C83-4D6E-82D4-DEE61BAF8E79}" type="pres">
      <dgm:prSet presAssocID="{C3FA3DC5-00FB-4A55-9CB3-85B9A6EE5898}" presName="rootConnector" presStyleLbl="node2" presStyleIdx="0" presStyleCnt="3"/>
      <dgm:spPr/>
      <dgm:t>
        <a:bodyPr/>
        <a:lstStyle/>
        <a:p>
          <a:endParaRPr lang="en-US"/>
        </a:p>
      </dgm:t>
    </dgm:pt>
    <dgm:pt modelId="{1DFCFE62-3E2E-4D7B-80E2-C14147FD3D69}" type="pres">
      <dgm:prSet presAssocID="{C3FA3DC5-00FB-4A55-9CB3-85B9A6EE5898}" presName="hierChild4" presStyleCnt="0"/>
      <dgm:spPr/>
    </dgm:pt>
    <dgm:pt modelId="{1A86A8E8-260E-4E40-98D4-780639BEF8E3}" type="pres">
      <dgm:prSet presAssocID="{C3FA3DC5-00FB-4A55-9CB3-85B9A6EE5898}" presName="hierChild5" presStyleCnt="0"/>
      <dgm:spPr/>
    </dgm:pt>
    <dgm:pt modelId="{2453DD6E-1673-4969-A6A2-52420E494CC2}" type="pres">
      <dgm:prSet presAssocID="{A8177DFD-C750-4204-A1B1-47483A6259BD}" presName="Name35" presStyleLbl="parChTrans1D2" presStyleIdx="1" presStyleCnt="5"/>
      <dgm:spPr/>
    </dgm:pt>
    <dgm:pt modelId="{487940C5-80BB-4936-9808-BD2B60AD9CFD}" type="pres">
      <dgm:prSet presAssocID="{AB7AA65A-971A-4E81-B0C4-EA7B54F34E46}" presName="hierRoot2" presStyleCnt="0">
        <dgm:presLayoutVars>
          <dgm:hierBranch/>
        </dgm:presLayoutVars>
      </dgm:prSet>
      <dgm:spPr/>
    </dgm:pt>
    <dgm:pt modelId="{BC152827-5AE9-4D6C-AF05-E05800A0A693}" type="pres">
      <dgm:prSet presAssocID="{AB7AA65A-971A-4E81-B0C4-EA7B54F34E46}" presName="rootComposite" presStyleCnt="0"/>
      <dgm:spPr/>
    </dgm:pt>
    <dgm:pt modelId="{5FEE619F-1A79-47EA-838D-50108176CE2A}" type="pres">
      <dgm:prSet presAssocID="{AB7AA65A-971A-4E81-B0C4-EA7B54F34E46}" presName="rootText" presStyleLbl="node2" presStyleIdx="1" presStyleCnt="3">
        <dgm:presLayoutVars>
          <dgm:chPref val="3"/>
        </dgm:presLayoutVars>
      </dgm:prSet>
      <dgm:spPr/>
      <dgm:t>
        <a:bodyPr/>
        <a:lstStyle/>
        <a:p>
          <a:endParaRPr lang="en-US"/>
        </a:p>
      </dgm:t>
    </dgm:pt>
    <dgm:pt modelId="{9EA4AD3A-9486-48B2-800A-57B83A7DCC5E}" type="pres">
      <dgm:prSet presAssocID="{AB7AA65A-971A-4E81-B0C4-EA7B54F34E46}" presName="rootConnector" presStyleLbl="node2" presStyleIdx="1" presStyleCnt="3"/>
      <dgm:spPr/>
      <dgm:t>
        <a:bodyPr/>
        <a:lstStyle/>
        <a:p>
          <a:endParaRPr lang="en-US"/>
        </a:p>
      </dgm:t>
    </dgm:pt>
    <dgm:pt modelId="{D615800D-6772-4E6D-B0DA-F5A47ABB8A80}" type="pres">
      <dgm:prSet presAssocID="{AB7AA65A-971A-4E81-B0C4-EA7B54F34E46}" presName="hierChild4" presStyleCnt="0"/>
      <dgm:spPr/>
    </dgm:pt>
    <dgm:pt modelId="{0D19478B-0F03-498C-A7CE-D78C957F5ED3}" type="pres">
      <dgm:prSet presAssocID="{AB7AA65A-971A-4E81-B0C4-EA7B54F34E46}" presName="hierChild5" presStyleCnt="0"/>
      <dgm:spPr/>
    </dgm:pt>
    <dgm:pt modelId="{D42A0902-39B9-47F8-B240-2D7390AB8FFB}" type="pres">
      <dgm:prSet presAssocID="{315C2FEC-0E8F-46C5-87C5-C2FD05F539A5}" presName="Name35" presStyleLbl="parChTrans1D2" presStyleIdx="2" presStyleCnt="5"/>
      <dgm:spPr/>
    </dgm:pt>
    <dgm:pt modelId="{C2D2858F-1217-4B0F-B906-3EC67CD62E06}" type="pres">
      <dgm:prSet presAssocID="{B2FF2D37-CD98-41F7-99E1-570DDB9BC00A}" presName="hierRoot2" presStyleCnt="0">
        <dgm:presLayoutVars>
          <dgm:hierBranch/>
        </dgm:presLayoutVars>
      </dgm:prSet>
      <dgm:spPr/>
    </dgm:pt>
    <dgm:pt modelId="{6558331F-78E8-46E6-8610-AF93953F3A53}" type="pres">
      <dgm:prSet presAssocID="{B2FF2D37-CD98-41F7-99E1-570DDB9BC00A}" presName="rootComposite" presStyleCnt="0"/>
      <dgm:spPr/>
    </dgm:pt>
    <dgm:pt modelId="{025A83DD-A68E-4CFE-8C3E-7FDDDD6DC718}" type="pres">
      <dgm:prSet presAssocID="{B2FF2D37-CD98-41F7-99E1-570DDB9BC00A}" presName="rootText" presStyleLbl="node2" presStyleIdx="2" presStyleCnt="3">
        <dgm:presLayoutVars>
          <dgm:chPref val="3"/>
        </dgm:presLayoutVars>
      </dgm:prSet>
      <dgm:spPr/>
      <dgm:t>
        <a:bodyPr/>
        <a:lstStyle/>
        <a:p>
          <a:endParaRPr lang="en-US"/>
        </a:p>
      </dgm:t>
    </dgm:pt>
    <dgm:pt modelId="{02E82D1F-63AF-45A5-96A3-2B3E294FED2F}" type="pres">
      <dgm:prSet presAssocID="{B2FF2D37-CD98-41F7-99E1-570DDB9BC00A}" presName="rootConnector" presStyleLbl="node2" presStyleIdx="2" presStyleCnt="3"/>
      <dgm:spPr/>
      <dgm:t>
        <a:bodyPr/>
        <a:lstStyle/>
        <a:p>
          <a:endParaRPr lang="en-US"/>
        </a:p>
      </dgm:t>
    </dgm:pt>
    <dgm:pt modelId="{0D76BACB-FE7F-45FC-BDA6-101B6E1447C6}" type="pres">
      <dgm:prSet presAssocID="{B2FF2D37-CD98-41F7-99E1-570DDB9BC00A}" presName="hierChild4" presStyleCnt="0"/>
      <dgm:spPr/>
    </dgm:pt>
    <dgm:pt modelId="{BF407D3E-E7E2-4145-98BA-B3B093BD4684}" type="pres">
      <dgm:prSet presAssocID="{B2FF2D37-CD98-41F7-99E1-570DDB9BC00A}" presName="hierChild5" presStyleCnt="0"/>
      <dgm:spPr/>
    </dgm:pt>
    <dgm:pt modelId="{8DD2587D-016F-4CA3-96CD-8305EFC679EB}" type="pres">
      <dgm:prSet presAssocID="{CA8D365F-6341-49DA-91A1-973851480B8D}" presName="hierChild3" presStyleCnt="0"/>
      <dgm:spPr/>
    </dgm:pt>
    <dgm:pt modelId="{9E55D0AA-562E-40A2-89B3-AD4D5CA2FC62}" type="pres">
      <dgm:prSet presAssocID="{A283ECEC-CF2D-4F20-B7FE-0FF5EAC2FC18}" presName="Name111" presStyleLbl="parChTrans1D2" presStyleIdx="3" presStyleCnt="5"/>
      <dgm:spPr/>
    </dgm:pt>
    <dgm:pt modelId="{E2E4BCB5-C361-46F9-8894-721017F9979C}" type="pres">
      <dgm:prSet presAssocID="{0A56046A-084B-423B-A81C-DD5D3932D09E}" presName="hierRoot3" presStyleCnt="0">
        <dgm:presLayoutVars>
          <dgm:hierBranch/>
        </dgm:presLayoutVars>
      </dgm:prSet>
      <dgm:spPr/>
    </dgm:pt>
    <dgm:pt modelId="{48EAD3FB-FD3A-4BA9-AD00-206965E3E916}" type="pres">
      <dgm:prSet presAssocID="{0A56046A-084B-423B-A81C-DD5D3932D09E}" presName="rootComposite3" presStyleCnt="0"/>
      <dgm:spPr/>
    </dgm:pt>
    <dgm:pt modelId="{28F5D492-E76B-4230-A0CF-F6F7D703BCCC}" type="pres">
      <dgm:prSet presAssocID="{0A56046A-084B-423B-A81C-DD5D3932D09E}" presName="rootText3" presStyleLbl="asst1" presStyleIdx="0" presStyleCnt="2">
        <dgm:presLayoutVars>
          <dgm:chPref val="3"/>
        </dgm:presLayoutVars>
      </dgm:prSet>
      <dgm:spPr/>
      <dgm:t>
        <a:bodyPr/>
        <a:lstStyle/>
        <a:p>
          <a:endParaRPr lang="en-US"/>
        </a:p>
      </dgm:t>
    </dgm:pt>
    <dgm:pt modelId="{C4FDFBD5-F41C-4B31-ADBA-B6C7281AC068}" type="pres">
      <dgm:prSet presAssocID="{0A56046A-084B-423B-A81C-DD5D3932D09E}" presName="rootConnector3" presStyleLbl="asst1" presStyleIdx="0" presStyleCnt="2"/>
      <dgm:spPr/>
      <dgm:t>
        <a:bodyPr/>
        <a:lstStyle/>
        <a:p>
          <a:endParaRPr lang="en-US"/>
        </a:p>
      </dgm:t>
    </dgm:pt>
    <dgm:pt modelId="{C290AB1F-F648-4B27-A829-A8B1F79EC9FE}" type="pres">
      <dgm:prSet presAssocID="{0A56046A-084B-423B-A81C-DD5D3932D09E}" presName="hierChild6" presStyleCnt="0"/>
      <dgm:spPr/>
    </dgm:pt>
    <dgm:pt modelId="{645CA8F3-0AC9-4176-BCF5-9781C4485650}" type="pres">
      <dgm:prSet presAssocID="{0A56046A-084B-423B-A81C-DD5D3932D09E}" presName="hierChild7" presStyleCnt="0"/>
      <dgm:spPr/>
    </dgm:pt>
    <dgm:pt modelId="{9E3F3F1C-A239-4308-A4C5-7B13A78BE106}" type="pres">
      <dgm:prSet presAssocID="{CC9E3B84-2C17-4763-987E-BCA7CDA15B22}" presName="Name111" presStyleLbl="parChTrans1D2" presStyleIdx="4" presStyleCnt="5"/>
      <dgm:spPr/>
    </dgm:pt>
    <dgm:pt modelId="{47915719-F153-4780-B970-070A61677E88}" type="pres">
      <dgm:prSet presAssocID="{F154A204-0CF3-4704-BC2A-4C4BC911E98E}" presName="hierRoot3" presStyleCnt="0">
        <dgm:presLayoutVars>
          <dgm:hierBranch/>
        </dgm:presLayoutVars>
      </dgm:prSet>
      <dgm:spPr/>
    </dgm:pt>
    <dgm:pt modelId="{BBC6FD64-3682-4DDF-984C-9D6A2C5AC12D}" type="pres">
      <dgm:prSet presAssocID="{F154A204-0CF3-4704-BC2A-4C4BC911E98E}" presName="rootComposite3" presStyleCnt="0"/>
      <dgm:spPr/>
    </dgm:pt>
    <dgm:pt modelId="{C90C111D-E895-49A0-9A02-0D34A370DF94}" type="pres">
      <dgm:prSet presAssocID="{F154A204-0CF3-4704-BC2A-4C4BC911E98E}" presName="rootText3" presStyleLbl="asst1" presStyleIdx="1" presStyleCnt="2">
        <dgm:presLayoutVars>
          <dgm:chPref val="3"/>
        </dgm:presLayoutVars>
      </dgm:prSet>
      <dgm:spPr/>
      <dgm:t>
        <a:bodyPr/>
        <a:lstStyle/>
        <a:p>
          <a:endParaRPr lang="en-US"/>
        </a:p>
      </dgm:t>
    </dgm:pt>
    <dgm:pt modelId="{4852B0A1-3049-47F7-A16E-8A5B5955272C}" type="pres">
      <dgm:prSet presAssocID="{F154A204-0CF3-4704-BC2A-4C4BC911E98E}" presName="rootConnector3" presStyleLbl="asst1" presStyleIdx="1" presStyleCnt="2"/>
      <dgm:spPr/>
      <dgm:t>
        <a:bodyPr/>
        <a:lstStyle/>
        <a:p>
          <a:endParaRPr lang="en-US"/>
        </a:p>
      </dgm:t>
    </dgm:pt>
    <dgm:pt modelId="{D3912D80-1D64-441A-8CC4-CFD43FAA7BA2}" type="pres">
      <dgm:prSet presAssocID="{F154A204-0CF3-4704-BC2A-4C4BC911E98E}" presName="hierChild6" presStyleCnt="0"/>
      <dgm:spPr/>
    </dgm:pt>
    <dgm:pt modelId="{C38FB15D-8C75-4F30-A1C1-24475034BCF4}" type="pres">
      <dgm:prSet presAssocID="{F154A204-0CF3-4704-BC2A-4C4BC911E98E}" presName="hierChild7" presStyleCnt="0"/>
      <dgm:spPr/>
    </dgm:pt>
  </dgm:ptLst>
  <dgm:cxnLst>
    <dgm:cxn modelId="{85CB881D-A946-4285-AA42-70222EC22FA9}" type="presOf" srcId="{A8177DFD-C750-4204-A1B1-47483A6259BD}" destId="{2453DD6E-1673-4969-A6A2-52420E494CC2}" srcOrd="0" destOrd="0" presId="urn:microsoft.com/office/officeart/2005/8/layout/orgChart1"/>
    <dgm:cxn modelId="{00A191AC-BD45-4278-B8BD-5919A09F9118}" type="presOf" srcId="{0A56046A-084B-423B-A81C-DD5D3932D09E}" destId="{28F5D492-E76B-4230-A0CF-F6F7D703BCCC}" srcOrd="0" destOrd="0" presId="urn:microsoft.com/office/officeart/2005/8/layout/orgChart1"/>
    <dgm:cxn modelId="{9B0E8488-EC60-45F8-BC18-D842F95CAF4D}" type="presOf" srcId="{AB7AA65A-971A-4E81-B0C4-EA7B54F34E46}" destId="{5FEE619F-1A79-47EA-838D-50108176CE2A}" srcOrd="0" destOrd="0" presId="urn:microsoft.com/office/officeart/2005/8/layout/orgChart1"/>
    <dgm:cxn modelId="{E88FAD7D-4769-4D41-9801-2CC02469EFC0}" type="presOf" srcId="{315C2FEC-0E8F-46C5-87C5-C2FD05F539A5}" destId="{D42A0902-39B9-47F8-B240-2D7390AB8FFB}" srcOrd="0" destOrd="0" presId="urn:microsoft.com/office/officeart/2005/8/layout/orgChart1"/>
    <dgm:cxn modelId="{E3A0AB18-2241-4AE0-AC75-FD0D32994728}" type="presOf" srcId="{B2FF2D37-CD98-41F7-99E1-570DDB9BC00A}" destId="{02E82D1F-63AF-45A5-96A3-2B3E294FED2F}" srcOrd="1" destOrd="0" presId="urn:microsoft.com/office/officeart/2005/8/layout/orgChart1"/>
    <dgm:cxn modelId="{D2C3CF4B-3DDD-4616-86C0-23E30DD12F6B}" type="presOf" srcId="{CA8D365F-6341-49DA-91A1-973851480B8D}" destId="{462006F2-7611-4CA6-AF80-69E7098B0AB0}" srcOrd="1" destOrd="0" presId="urn:microsoft.com/office/officeart/2005/8/layout/orgChart1"/>
    <dgm:cxn modelId="{34A320B3-8807-4906-BC54-E2B3A0DFEC62}" srcId="{CA8D365F-6341-49DA-91A1-973851480B8D}" destId="{AB7AA65A-971A-4E81-B0C4-EA7B54F34E46}" srcOrd="3" destOrd="0" parTransId="{A8177DFD-C750-4204-A1B1-47483A6259BD}" sibTransId="{998258AD-BD05-4B15-83C2-97A6C87C2F9C}"/>
    <dgm:cxn modelId="{8ECEC1BE-2FEF-494F-8B2C-70AEC3518B20}" type="presOf" srcId="{F154A204-0CF3-4704-BC2A-4C4BC911E98E}" destId="{C90C111D-E895-49A0-9A02-0D34A370DF94}" srcOrd="0" destOrd="0" presId="urn:microsoft.com/office/officeart/2005/8/layout/orgChart1"/>
    <dgm:cxn modelId="{F9BBABF5-F77A-4F3C-85FB-2D4DD2549F43}" type="presOf" srcId="{C3FA3DC5-00FB-4A55-9CB3-85B9A6EE5898}" destId="{B7E4BB7F-34C6-4202-B848-F4321BBE4D20}" srcOrd="0" destOrd="0" presId="urn:microsoft.com/office/officeart/2005/8/layout/orgChart1"/>
    <dgm:cxn modelId="{7913FC52-516B-4792-9FAC-455AF1A74DCB}" srcId="{CA8D365F-6341-49DA-91A1-973851480B8D}" destId="{F154A204-0CF3-4704-BC2A-4C4BC911E98E}" srcOrd="1" destOrd="0" parTransId="{CC9E3B84-2C17-4763-987E-BCA7CDA15B22}" sibTransId="{6242F04A-EC58-4AFF-8C78-A72C1A170522}"/>
    <dgm:cxn modelId="{4145FB64-A4DC-484D-9056-E36369213997}" type="presOf" srcId="{0A56046A-084B-423B-A81C-DD5D3932D09E}" destId="{C4FDFBD5-F41C-4B31-ADBA-B6C7281AC068}" srcOrd="1" destOrd="0" presId="urn:microsoft.com/office/officeart/2005/8/layout/orgChart1"/>
    <dgm:cxn modelId="{49F7CAD9-5DB0-43B3-8BC8-DD20F32B9789}" type="presOf" srcId="{AD7FD1D0-4895-4063-83D2-789996BF194E}" destId="{20A53F8C-53DD-4DF5-BECC-91F710F85A6B}" srcOrd="0" destOrd="0" presId="urn:microsoft.com/office/officeart/2005/8/layout/orgChart1"/>
    <dgm:cxn modelId="{63C26557-8716-4CDB-85A8-3E4F26E61822}" srcId="{CA8D365F-6341-49DA-91A1-973851480B8D}" destId="{B2FF2D37-CD98-41F7-99E1-570DDB9BC00A}" srcOrd="4" destOrd="0" parTransId="{315C2FEC-0E8F-46C5-87C5-C2FD05F539A5}" sibTransId="{C3E2076A-F288-4D07-9983-E828B7C33889}"/>
    <dgm:cxn modelId="{7121F376-B436-482D-8274-4C02F34FE667}" type="presOf" srcId="{CA8D365F-6341-49DA-91A1-973851480B8D}" destId="{442C1670-299B-4A71-9B41-88207E5FA88D}" srcOrd="0" destOrd="0" presId="urn:microsoft.com/office/officeart/2005/8/layout/orgChart1"/>
    <dgm:cxn modelId="{0AC3FAC7-21F3-4A0A-BFC5-F644CFA6459B}" type="presOf" srcId="{C3FA3DC5-00FB-4A55-9CB3-85B9A6EE5898}" destId="{D5EDCC5B-5C83-4D6E-82D4-DEE61BAF8E79}" srcOrd="1" destOrd="0" presId="urn:microsoft.com/office/officeart/2005/8/layout/orgChart1"/>
    <dgm:cxn modelId="{10F7E1CD-2B48-4D03-A4AB-1D4021C30D81}" type="presOf" srcId="{F154A204-0CF3-4704-BC2A-4C4BC911E98E}" destId="{4852B0A1-3049-47F7-A16E-8A5B5955272C}" srcOrd="1" destOrd="0" presId="urn:microsoft.com/office/officeart/2005/8/layout/orgChart1"/>
    <dgm:cxn modelId="{60FDE9F9-8B72-40C8-AC5C-39BE2173DC53}" type="presOf" srcId="{A283ECEC-CF2D-4F20-B7FE-0FF5EAC2FC18}" destId="{9E55D0AA-562E-40A2-89B3-AD4D5CA2FC62}" srcOrd="0" destOrd="0" presId="urn:microsoft.com/office/officeart/2005/8/layout/orgChart1"/>
    <dgm:cxn modelId="{AD5A7D40-E124-41BD-A2C4-1243F32016F5}" srcId="{CA8D365F-6341-49DA-91A1-973851480B8D}" destId="{0A56046A-084B-423B-A81C-DD5D3932D09E}" srcOrd="0" destOrd="0" parTransId="{A283ECEC-CF2D-4F20-B7FE-0FF5EAC2FC18}" sibTransId="{B4CEB9ED-FB87-4870-A0DB-9278C135FF75}"/>
    <dgm:cxn modelId="{305A4EBB-CBD2-4C86-835F-078ACBFDD573}" type="presOf" srcId="{CC9E3B84-2C17-4763-987E-BCA7CDA15B22}" destId="{9E3F3F1C-A239-4308-A4C5-7B13A78BE106}" srcOrd="0" destOrd="0" presId="urn:microsoft.com/office/officeart/2005/8/layout/orgChart1"/>
    <dgm:cxn modelId="{7B05CEAF-83DA-4AC5-920C-6A8BC7DFAC36}" type="presOf" srcId="{063F3240-8BCE-44A6-BBE6-9E98750E2B41}" destId="{11A79FC0-BE41-4BC5-BD27-7969BB26C1BD}" srcOrd="0" destOrd="0" presId="urn:microsoft.com/office/officeart/2005/8/layout/orgChart1"/>
    <dgm:cxn modelId="{0B7D130A-20BD-49F3-8502-06731C1758D3}" type="presOf" srcId="{AB7AA65A-971A-4E81-B0C4-EA7B54F34E46}" destId="{9EA4AD3A-9486-48B2-800A-57B83A7DCC5E}" srcOrd="1" destOrd="0" presId="urn:microsoft.com/office/officeart/2005/8/layout/orgChart1"/>
    <dgm:cxn modelId="{32859011-B9DE-466E-AA5C-112C4E74DE47}" srcId="{063F3240-8BCE-44A6-BBE6-9E98750E2B41}" destId="{CA8D365F-6341-49DA-91A1-973851480B8D}" srcOrd="0" destOrd="0" parTransId="{009DB5A8-0728-4A71-A6D2-881DC0441272}" sibTransId="{07F9A43F-7E11-42C6-A3C3-ECA2DE6C7132}"/>
    <dgm:cxn modelId="{2D188190-CD46-475F-B71A-CB5C68D790B6}" srcId="{CA8D365F-6341-49DA-91A1-973851480B8D}" destId="{C3FA3DC5-00FB-4A55-9CB3-85B9A6EE5898}" srcOrd="2" destOrd="0" parTransId="{AD7FD1D0-4895-4063-83D2-789996BF194E}" sibTransId="{ACA40E83-6A95-40BD-B04B-24ECBCF8892E}"/>
    <dgm:cxn modelId="{1A319756-5E6C-46B9-858E-0B34181BD5F4}" type="presOf" srcId="{B2FF2D37-CD98-41F7-99E1-570DDB9BC00A}" destId="{025A83DD-A68E-4CFE-8C3E-7FDDDD6DC718}" srcOrd="0" destOrd="0" presId="urn:microsoft.com/office/officeart/2005/8/layout/orgChart1"/>
    <dgm:cxn modelId="{732A1BB1-7344-4760-B7EE-FB7EA8885BC5}" type="presParOf" srcId="{11A79FC0-BE41-4BC5-BD27-7969BB26C1BD}" destId="{AAA738CD-28AA-47CF-A188-BE4EE730FECE}" srcOrd="0" destOrd="0" presId="urn:microsoft.com/office/officeart/2005/8/layout/orgChart1"/>
    <dgm:cxn modelId="{DB4907AF-1533-4DC5-A595-01AE1862D5C7}" type="presParOf" srcId="{AAA738CD-28AA-47CF-A188-BE4EE730FECE}" destId="{F0951663-DF43-4C38-919E-D2DACE2AD688}" srcOrd="0" destOrd="0" presId="urn:microsoft.com/office/officeart/2005/8/layout/orgChart1"/>
    <dgm:cxn modelId="{5A0CF50F-96F3-4D12-BC8A-D35193C847BE}" type="presParOf" srcId="{F0951663-DF43-4C38-919E-D2DACE2AD688}" destId="{442C1670-299B-4A71-9B41-88207E5FA88D}" srcOrd="0" destOrd="0" presId="urn:microsoft.com/office/officeart/2005/8/layout/orgChart1"/>
    <dgm:cxn modelId="{EB3AF0E6-EFFB-41B1-9A78-36344C08B082}" type="presParOf" srcId="{F0951663-DF43-4C38-919E-D2DACE2AD688}" destId="{462006F2-7611-4CA6-AF80-69E7098B0AB0}" srcOrd="1" destOrd="0" presId="urn:microsoft.com/office/officeart/2005/8/layout/orgChart1"/>
    <dgm:cxn modelId="{1DA3BD13-4DAB-4C2D-A976-4902F96B394D}" type="presParOf" srcId="{AAA738CD-28AA-47CF-A188-BE4EE730FECE}" destId="{9BB2250D-41E3-4719-A7CF-7973A6A6D77F}" srcOrd="1" destOrd="0" presId="urn:microsoft.com/office/officeart/2005/8/layout/orgChart1"/>
    <dgm:cxn modelId="{6B56018B-7AB4-490C-856C-042CB2D97C40}" type="presParOf" srcId="{9BB2250D-41E3-4719-A7CF-7973A6A6D77F}" destId="{20A53F8C-53DD-4DF5-BECC-91F710F85A6B}" srcOrd="0" destOrd="0" presId="urn:microsoft.com/office/officeart/2005/8/layout/orgChart1"/>
    <dgm:cxn modelId="{4DE52B10-B34E-432A-87A3-266E07C81BA9}" type="presParOf" srcId="{9BB2250D-41E3-4719-A7CF-7973A6A6D77F}" destId="{4ED2492D-0F46-4642-AC6B-19EEC73E820A}" srcOrd="1" destOrd="0" presId="urn:microsoft.com/office/officeart/2005/8/layout/orgChart1"/>
    <dgm:cxn modelId="{D5CF8990-8F82-4665-A471-B1C3378F94FC}" type="presParOf" srcId="{4ED2492D-0F46-4642-AC6B-19EEC73E820A}" destId="{9F9BA028-4D32-466D-9F54-F7F803CBA0E6}" srcOrd="0" destOrd="0" presId="urn:microsoft.com/office/officeart/2005/8/layout/orgChart1"/>
    <dgm:cxn modelId="{59B57C39-AF47-497E-9E72-DD1819ADA68F}" type="presParOf" srcId="{9F9BA028-4D32-466D-9F54-F7F803CBA0E6}" destId="{B7E4BB7F-34C6-4202-B848-F4321BBE4D20}" srcOrd="0" destOrd="0" presId="urn:microsoft.com/office/officeart/2005/8/layout/orgChart1"/>
    <dgm:cxn modelId="{93E636B9-2701-48A0-A20A-876B8492EC3F}" type="presParOf" srcId="{9F9BA028-4D32-466D-9F54-F7F803CBA0E6}" destId="{D5EDCC5B-5C83-4D6E-82D4-DEE61BAF8E79}" srcOrd="1" destOrd="0" presId="urn:microsoft.com/office/officeart/2005/8/layout/orgChart1"/>
    <dgm:cxn modelId="{15AEA99F-64C9-4015-A63B-BB2B83118117}" type="presParOf" srcId="{4ED2492D-0F46-4642-AC6B-19EEC73E820A}" destId="{1DFCFE62-3E2E-4D7B-80E2-C14147FD3D69}" srcOrd="1" destOrd="0" presId="urn:microsoft.com/office/officeart/2005/8/layout/orgChart1"/>
    <dgm:cxn modelId="{325C6EBF-0C92-49A8-8F62-3B4BD3C88D61}" type="presParOf" srcId="{4ED2492D-0F46-4642-AC6B-19EEC73E820A}" destId="{1A86A8E8-260E-4E40-98D4-780639BEF8E3}" srcOrd="2" destOrd="0" presId="urn:microsoft.com/office/officeart/2005/8/layout/orgChart1"/>
    <dgm:cxn modelId="{D74D93CC-2F5E-4DC1-9576-B4438963C2C3}" type="presParOf" srcId="{9BB2250D-41E3-4719-A7CF-7973A6A6D77F}" destId="{2453DD6E-1673-4969-A6A2-52420E494CC2}" srcOrd="2" destOrd="0" presId="urn:microsoft.com/office/officeart/2005/8/layout/orgChart1"/>
    <dgm:cxn modelId="{2BED293C-49F7-4AB7-A5F2-9A91EF6AD160}" type="presParOf" srcId="{9BB2250D-41E3-4719-A7CF-7973A6A6D77F}" destId="{487940C5-80BB-4936-9808-BD2B60AD9CFD}" srcOrd="3" destOrd="0" presId="urn:microsoft.com/office/officeart/2005/8/layout/orgChart1"/>
    <dgm:cxn modelId="{3F1D2E10-61B5-4581-A3C4-AF1010397C9B}" type="presParOf" srcId="{487940C5-80BB-4936-9808-BD2B60AD9CFD}" destId="{BC152827-5AE9-4D6C-AF05-E05800A0A693}" srcOrd="0" destOrd="0" presId="urn:microsoft.com/office/officeart/2005/8/layout/orgChart1"/>
    <dgm:cxn modelId="{E4EF1849-B870-40D3-A41A-828BD19DC621}" type="presParOf" srcId="{BC152827-5AE9-4D6C-AF05-E05800A0A693}" destId="{5FEE619F-1A79-47EA-838D-50108176CE2A}" srcOrd="0" destOrd="0" presId="urn:microsoft.com/office/officeart/2005/8/layout/orgChart1"/>
    <dgm:cxn modelId="{7C01EB3A-0723-4430-A260-7A355F308F70}" type="presParOf" srcId="{BC152827-5AE9-4D6C-AF05-E05800A0A693}" destId="{9EA4AD3A-9486-48B2-800A-57B83A7DCC5E}" srcOrd="1" destOrd="0" presId="urn:microsoft.com/office/officeart/2005/8/layout/orgChart1"/>
    <dgm:cxn modelId="{D785BB63-70C7-4E94-B085-8B485EEADF29}" type="presParOf" srcId="{487940C5-80BB-4936-9808-BD2B60AD9CFD}" destId="{D615800D-6772-4E6D-B0DA-F5A47ABB8A80}" srcOrd="1" destOrd="0" presId="urn:microsoft.com/office/officeart/2005/8/layout/orgChart1"/>
    <dgm:cxn modelId="{864800C7-5839-4166-B0A8-2BD8B4DA62F4}" type="presParOf" srcId="{487940C5-80BB-4936-9808-BD2B60AD9CFD}" destId="{0D19478B-0F03-498C-A7CE-D78C957F5ED3}" srcOrd="2" destOrd="0" presId="urn:microsoft.com/office/officeart/2005/8/layout/orgChart1"/>
    <dgm:cxn modelId="{2D732635-84EF-403F-BA85-BA6ACA5DF187}" type="presParOf" srcId="{9BB2250D-41E3-4719-A7CF-7973A6A6D77F}" destId="{D42A0902-39B9-47F8-B240-2D7390AB8FFB}" srcOrd="4" destOrd="0" presId="urn:microsoft.com/office/officeart/2005/8/layout/orgChart1"/>
    <dgm:cxn modelId="{924160A2-DEEA-4138-A4BF-95DAD9F4EE15}" type="presParOf" srcId="{9BB2250D-41E3-4719-A7CF-7973A6A6D77F}" destId="{C2D2858F-1217-4B0F-B906-3EC67CD62E06}" srcOrd="5" destOrd="0" presId="urn:microsoft.com/office/officeart/2005/8/layout/orgChart1"/>
    <dgm:cxn modelId="{9ADF4769-B0C1-49E2-A978-D3DF03A983BB}" type="presParOf" srcId="{C2D2858F-1217-4B0F-B906-3EC67CD62E06}" destId="{6558331F-78E8-46E6-8610-AF93953F3A53}" srcOrd="0" destOrd="0" presId="urn:microsoft.com/office/officeart/2005/8/layout/orgChart1"/>
    <dgm:cxn modelId="{7C3033AA-F0E6-4239-9F04-4972C4AC1349}" type="presParOf" srcId="{6558331F-78E8-46E6-8610-AF93953F3A53}" destId="{025A83DD-A68E-4CFE-8C3E-7FDDDD6DC718}" srcOrd="0" destOrd="0" presId="urn:microsoft.com/office/officeart/2005/8/layout/orgChart1"/>
    <dgm:cxn modelId="{2E4FBB1A-3154-4DEF-8757-FA48F781BEA7}" type="presParOf" srcId="{6558331F-78E8-46E6-8610-AF93953F3A53}" destId="{02E82D1F-63AF-45A5-96A3-2B3E294FED2F}" srcOrd="1" destOrd="0" presId="urn:microsoft.com/office/officeart/2005/8/layout/orgChart1"/>
    <dgm:cxn modelId="{DAEE5388-B0B8-42C4-8F9D-4727341DBE3C}" type="presParOf" srcId="{C2D2858F-1217-4B0F-B906-3EC67CD62E06}" destId="{0D76BACB-FE7F-45FC-BDA6-101B6E1447C6}" srcOrd="1" destOrd="0" presId="urn:microsoft.com/office/officeart/2005/8/layout/orgChart1"/>
    <dgm:cxn modelId="{EF49EB41-9906-43FA-95CC-41610016F98D}" type="presParOf" srcId="{C2D2858F-1217-4B0F-B906-3EC67CD62E06}" destId="{BF407D3E-E7E2-4145-98BA-B3B093BD4684}" srcOrd="2" destOrd="0" presId="urn:microsoft.com/office/officeart/2005/8/layout/orgChart1"/>
    <dgm:cxn modelId="{7FF161E7-CA47-4AD1-A4E2-635B73C5CFED}" type="presParOf" srcId="{AAA738CD-28AA-47CF-A188-BE4EE730FECE}" destId="{8DD2587D-016F-4CA3-96CD-8305EFC679EB}" srcOrd="2" destOrd="0" presId="urn:microsoft.com/office/officeart/2005/8/layout/orgChart1"/>
    <dgm:cxn modelId="{B4D064FC-F633-48C0-975D-8F67D21DEE49}" type="presParOf" srcId="{8DD2587D-016F-4CA3-96CD-8305EFC679EB}" destId="{9E55D0AA-562E-40A2-89B3-AD4D5CA2FC62}" srcOrd="0" destOrd="0" presId="urn:microsoft.com/office/officeart/2005/8/layout/orgChart1"/>
    <dgm:cxn modelId="{0E0E5110-59ED-41B0-9CED-3239C71C9A0B}" type="presParOf" srcId="{8DD2587D-016F-4CA3-96CD-8305EFC679EB}" destId="{E2E4BCB5-C361-46F9-8894-721017F9979C}" srcOrd="1" destOrd="0" presId="urn:microsoft.com/office/officeart/2005/8/layout/orgChart1"/>
    <dgm:cxn modelId="{C320587E-4643-4CA7-8875-BBF613F8C618}" type="presParOf" srcId="{E2E4BCB5-C361-46F9-8894-721017F9979C}" destId="{48EAD3FB-FD3A-4BA9-AD00-206965E3E916}" srcOrd="0" destOrd="0" presId="urn:microsoft.com/office/officeart/2005/8/layout/orgChart1"/>
    <dgm:cxn modelId="{7A39981C-AD70-4C09-8794-ACCB46056631}" type="presParOf" srcId="{48EAD3FB-FD3A-4BA9-AD00-206965E3E916}" destId="{28F5D492-E76B-4230-A0CF-F6F7D703BCCC}" srcOrd="0" destOrd="0" presId="urn:microsoft.com/office/officeart/2005/8/layout/orgChart1"/>
    <dgm:cxn modelId="{E8F79A8E-E353-4B29-ACA5-6CAF98F7F659}" type="presParOf" srcId="{48EAD3FB-FD3A-4BA9-AD00-206965E3E916}" destId="{C4FDFBD5-F41C-4B31-ADBA-B6C7281AC068}" srcOrd="1" destOrd="0" presId="urn:microsoft.com/office/officeart/2005/8/layout/orgChart1"/>
    <dgm:cxn modelId="{B8873DBF-0F0B-44ED-AA60-183051C2E455}" type="presParOf" srcId="{E2E4BCB5-C361-46F9-8894-721017F9979C}" destId="{C290AB1F-F648-4B27-A829-A8B1F79EC9FE}" srcOrd="1" destOrd="0" presId="urn:microsoft.com/office/officeart/2005/8/layout/orgChart1"/>
    <dgm:cxn modelId="{1DEF2928-9A12-4AF9-AC02-EDCFB64183D3}" type="presParOf" srcId="{E2E4BCB5-C361-46F9-8894-721017F9979C}" destId="{645CA8F3-0AC9-4176-BCF5-9781C4485650}" srcOrd="2" destOrd="0" presId="urn:microsoft.com/office/officeart/2005/8/layout/orgChart1"/>
    <dgm:cxn modelId="{2AF6DDA2-8C20-4186-A275-08C412ABCC05}" type="presParOf" srcId="{8DD2587D-016F-4CA3-96CD-8305EFC679EB}" destId="{9E3F3F1C-A239-4308-A4C5-7B13A78BE106}" srcOrd="2" destOrd="0" presId="urn:microsoft.com/office/officeart/2005/8/layout/orgChart1"/>
    <dgm:cxn modelId="{0441BCE3-93E0-460A-A3CB-543992C1A629}" type="presParOf" srcId="{8DD2587D-016F-4CA3-96CD-8305EFC679EB}" destId="{47915719-F153-4780-B970-070A61677E88}" srcOrd="3" destOrd="0" presId="urn:microsoft.com/office/officeart/2005/8/layout/orgChart1"/>
    <dgm:cxn modelId="{9019E5F1-FB3F-4D4C-8C21-02F8D4C031BA}" type="presParOf" srcId="{47915719-F153-4780-B970-070A61677E88}" destId="{BBC6FD64-3682-4DDF-984C-9D6A2C5AC12D}" srcOrd="0" destOrd="0" presId="urn:microsoft.com/office/officeart/2005/8/layout/orgChart1"/>
    <dgm:cxn modelId="{AA18DD71-A46B-4AE8-AE51-8DE339325AED}" type="presParOf" srcId="{BBC6FD64-3682-4DDF-984C-9D6A2C5AC12D}" destId="{C90C111D-E895-49A0-9A02-0D34A370DF94}" srcOrd="0" destOrd="0" presId="urn:microsoft.com/office/officeart/2005/8/layout/orgChart1"/>
    <dgm:cxn modelId="{EF155CC8-6F9C-4FF5-8D79-D24E380D26C7}" type="presParOf" srcId="{BBC6FD64-3682-4DDF-984C-9D6A2C5AC12D}" destId="{4852B0A1-3049-47F7-A16E-8A5B5955272C}" srcOrd="1" destOrd="0" presId="urn:microsoft.com/office/officeart/2005/8/layout/orgChart1"/>
    <dgm:cxn modelId="{3A995C37-FCA6-40AC-B29D-A08A6F70361A}" type="presParOf" srcId="{47915719-F153-4780-B970-070A61677E88}" destId="{D3912D80-1D64-441A-8CC4-CFD43FAA7BA2}" srcOrd="1" destOrd="0" presId="urn:microsoft.com/office/officeart/2005/8/layout/orgChart1"/>
    <dgm:cxn modelId="{11BB4A2A-C1F9-4480-A507-CAED6597EDDB}" type="presParOf" srcId="{47915719-F153-4780-B970-070A61677E88}" destId="{C38FB15D-8C75-4F30-A1C1-24475034BC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F3F1C-A239-4308-A4C5-7B13A78BE106}">
      <dsp:nvSpPr>
        <dsp:cNvPr id="0" name=""/>
        <dsp:cNvSpPr/>
      </dsp:nvSpPr>
      <dsp:spPr>
        <a:xfrm>
          <a:off x="2019300" y="1722231"/>
          <a:ext cx="123975" cy="543130"/>
        </a:xfrm>
        <a:custGeom>
          <a:avLst/>
          <a:gdLst/>
          <a:ahLst/>
          <a:cxnLst/>
          <a:rect l="0" t="0" r="0" b="0"/>
          <a:pathLst>
            <a:path>
              <a:moveTo>
                <a:pt x="0" y="0"/>
              </a:moveTo>
              <a:lnTo>
                <a:pt x="0" y="543130"/>
              </a:lnTo>
              <a:lnTo>
                <a:pt x="123975" y="5431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55D0AA-562E-40A2-89B3-AD4D5CA2FC62}">
      <dsp:nvSpPr>
        <dsp:cNvPr id="0" name=""/>
        <dsp:cNvSpPr/>
      </dsp:nvSpPr>
      <dsp:spPr>
        <a:xfrm>
          <a:off x="1895324" y="1722231"/>
          <a:ext cx="123975" cy="543130"/>
        </a:xfrm>
        <a:custGeom>
          <a:avLst/>
          <a:gdLst/>
          <a:ahLst/>
          <a:cxnLst/>
          <a:rect l="0" t="0" r="0" b="0"/>
          <a:pathLst>
            <a:path>
              <a:moveTo>
                <a:pt x="123975" y="0"/>
              </a:moveTo>
              <a:lnTo>
                <a:pt x="123975" y="543130"/>
              </a:lnTo>
              <a:lnTo>
                <a:pt x="0" y="5431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2A0902-39B9-47F8-B240-2D7390AB8FFB}">
      <dsp:nvSpPr>
        <dsp:cNvPr id="0" name=""/>
        <dsp:cNvSpPr/>
      </dsp:nvSpPr>
      <dsp:spPr>
        <a:xfrm>
          <a:off x="2019300" y="1722231"/>
          <a:ext cx="1428669" cy="1086261"/>
        </a:xfrm>
        <a:custGeom>
          <a:avLst/>
          <a:gdLst/>
          <a:ahLst/>
          <a:cxnLst/>
          <a:rect l="0" t="0" r="0" b="0"/>
          <a:pathLst>
            <a:path>
              <a:moveTo>
                <a:pt x="0" y="0"/>
              </a:moveTo>
              <a:lnTo>
                <a:pt x="0" y="962285"/>
              </a:lnTo>
              <a:lnTo>
                <a:pt x="1428669" y="962285"/>
              </a:lnTo>
              <a:lnTo>
                <a:pt x="1428669" y="10862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53DD6E-1673-4969-A6A2-52420E494CC2}">
      <dsp:nvSpPr>
        <dsp:cNvPr id="0" name=""/>
        <dsp:cNvSpPr/>
      </dsp:nvSpPr>
      <dsp:spPr>
        <a:xfrm>
          <a:off x="1973580" y="1722231"/>
          <a:ext cx="91440" cy="1086261"/>
        </a:xfrm>
        <a:custGeom>
          <a:avLst/>
          <a:gdLst/>
          <a:ahLst/>
          <a:cxnLst/>
          <a:rect l="0" t="0" r="0" b="0"/>
          <a:pathLst>
            <a:path>
              <a:moveTo>
                <a:pt x="45720" y="0"/>
              </a:moveTo>
              <a:lnTo>
                <a:pt x="45720" y="10862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A53F8C-53DD-4DF5-BECC-91F710F85A6B}">
      <dsp:nvSpPr>
        <dsp:cNvPr id="0" name=""/>
        <dsp:cNvSpPr/>
      </dsp:nvSpPr>
      <dsp:spPr>
        <a:xfrm>
          <a:off x="590630" y="1722231"/>
          <a:ext cx="1428669" cy="1086261"/>
        </a:xfrm>
        <a:custGeom>
          <a:avLst/>
          <a:gdLst/>
          <a:ahLst/>
          <a:cxnLst/>
          <a:rect l="0" t="0" r="0" b="0"/>
          <a:pathLst>
            <a:path>
              <a:moveTo>
                <a:pt x="1428669" y="0"/>
              </a:moveTo>
              <a:lnTo>
                <a:pt x="1428669" y="962285"/>
              </a:lnTo>
              <a:lnTo>
                <a:pt x="0" y="962285"/>
              </a:lnTo>
              <a:lnTo>
                <a:pt x="0" y="10862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C1670-299B-4A71-9B41-88207E5FA88D}">
      <dsp:nvSpPr>
        <dsp:cNvPr id="0" name=""/>
        <dsp:cNvSpPr/>
      </dsp:nvSpPr>
      <dsp:spPr>
        <a:xfrm>
          <a:off x="1428940" y="1131872"/>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1428940" y="1131872"/>
        <a:ext cx="1180718" cy="590359"/>
      </dsp:txXfrm>
    </dsp:sp>
    <dsp:sp modelId="{B7E4BB7F-34C6-4202-B848-F4321BBE4D20}">
      <dsp:nvSpPr>
        <dsp:cNvPr id="0" name=""/>
        <dsp:cNvSpPr/>
      </dsp:nvSpPr>
      <dsp:spPr>
        <a:xfrm>
          <a:off x="271" y="2808493"/>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271" y="2808493"/>
        <a:ext cx="1180718" cy="590359"/>
      </dsp:txXfrm>
    </dsp:sp>
    <dsp:sp modelId="{5FEE619F-1A79-47EA-838D-50108176CE2A}">
      <dsp:nvSpPr>
        <dsp:cNvPr id="0" name=""/>
        <dsp:cNvSpPr/>
      </dsp:nvSpPr>
      <dsp:spPr>
        <a:xfrm>
          <a:off x="1428940" y="2808493"/>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1428940" y="2808493"/>
        <a:ext cx="1180718" cy="590359"/>
      </dsp:txXfrm>
    </dsp:sp>
    <dsp:sp modelId="{025A83DD-A68E-4CFE-8C3E-7FDDDD6DC718}">
      <dsp:nvSpPr>
        <dsp:cNvPr id="0" name=""/>
        <dsp:cNvSpPr/>
      </dsp:nvSpPr>
      <dsp:spPr>
        <a:xfrm>
          <a:off x="2857610" y="2808493"/>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2857610" y="2808493"/>
        <a:ext cx="1180718" cy="590359"/>
      </dsp:txXfrm>
    </dsp:sp>
    <dsp:sp modelId="{28F5D492-E76B-4230-A0CF-F6F7D703BCCC}">
      <dsp:nvSpPr>
        <dsp:cNvPr id="0" name=""/>
        <dsp:cNvSpPr/>
      </dsp:nvSpPr>
      <dsp:spPr>
        <a:xfrm>
          <a:off x="714605" y="1970182"/>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714605" y="1970182"/>
        <a:ext cx="1180718" cy="590359"/>
      </dsp:txXfrm>
    </dsp:sp>
    <dsp:sp modelId="{C90C111D-E895-49A0-9A02-0D34A370DF94}">
      <dsp:nvSpPr>
        <dsp:cNvPr id="0" name=""/>
        <dsp:cNvSpPr/>
      </dsp:nvSpPr>
      <dsp:spPr>
        <a:xfrm>
          <a:off x="2143275" y="1970182"/>
          <a:ext cx="1180718" cy="590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700" b="0" i="0" u="none" strike="noStrike" kern="1200" cap="none" normalizeH="0" baseline="0" smtClean="0">
            <a:ln>
              <a:noFill/>
            </a:ln>
            <a:solidFill>
              <a:schemeClr val="tx1"/>
            </a:solidFill>
            <a:effectLst/>
            <a:latin typeface="Arial" charset="0"/>
          </a:endParaRPr>
        </a:p>
      </dsp:txBody>
      <dsp:txXfrm>
        <a:off x="2143275" y="1970182"/>
        <a:ext cx="1180718" cy="5903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923B147-AA68-4844-AA5E-83FC8D3474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02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144032-071E-4795-B323-AD11921ECEF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80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6B1B12-38FF-481A-9A31-C061B90130F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37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solidFill>
                <a:prstClr val="black">
                  <a:tint val="75000"/>
                </a:prstClr>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7C6552D1-48E5-4B12-A4EC-D44D1C1EF4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6292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F5102B-3A18-49B0-8BC4-3D08F97ED08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3456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66E8009-3AD1-4C70-890B-9A660EDB5A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5205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6343DF0-5160-4C1D-B756-E6C2AE95E59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89737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BA9D22F-6A6E-4565-8BCB-91E38FD031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964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08928DF-0DC8-4161-A4D9-2DDFFC7433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52997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64A4168-5573-41D2-BF75-39076422BEE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9168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6587BC0-DC6D-4905-8F38-6C99CFC318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880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004ACD6-F040-4338-8D31-32971C7D46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95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B2D9DEA-507F-4CDC-A8BA-80F82B2FD66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6889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9816E1B-DD29-40BC-B764-9C1F10B13B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56128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FC2717C-0D09-4E6D-BDFF-D5C9EB4B262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964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D1BBBA6-C2F2-41FF-BBEA-AA428DA578E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93907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DF2DCF1-E439-4159-AC61-76E60E6D7C9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60023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3CC0230E-7B8A-4E6F-A108-1618EAFABCE4}"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43108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3651DC90-BF3B-4CB4-9889-65D2605F020F}"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2134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9634521C-31DD-4146-8596-6A3DA2711F1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54200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0279FF4E-3E0C-47E2-BAFC-375D459EEA00}"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30260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fld id="{4897AAA5-C05D-4971-920C-8C8AE7C14C70}"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2387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57FEA1-09DC-4FFB-8EEE-B977D78E415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2069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fld id="{878AC7C8-964C-493E-9E03-1096C447A385}"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1395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fld id="{74B9A8CE-5AAF-486E-9C47-91A4662EE49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32702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71049C45-3AC7-48FC-A9A8-4829A603D3FD}"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50820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fld id="{69147A03-BCDF-4F31-92BC-4DAE6C9A8A1A}"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125048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0C2C8D58-8B2F-49FC-9A4F-69E7997A76CF}"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670481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fld id="{78AF63A6-6466-46BF-B915-14D65DC0A120}"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4229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C3427C-984D-462D-952A-C730F8C15A4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439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72BE4EF-D6AB-48A1-9525-A1A3DA507C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396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8930F05-9E8C-4049-9B88-33C0662AE2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523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CA5E90C-4FA6-468E-8E56-40931D91CDC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734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450474-6D64-4732-809B-EEC0EA7691E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62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EAD7BE2-355C-4627-ACE2-72A0B32D24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41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pPr>
            <a:endParaRPr lang="en-US">
              <a:solidFill>
                <a:prstClr val="black">
                  <a:tint val="75000"/>
                </a:prstClr>
              </a:solidFill>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pPr>
            <a:endParaRPr lang="en-US">
              <a:solidFill>
                <a:prstClr val="black">
                  <a:tint val="75000"/>
                </a:prstClr>
              </a:solidFill>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pPr>
            <a:fld id="{EEF25AAC-7683-4DE5-848D-48903F41358E}" type="slidenum">
              <a:rPr lang="en-US" smtClean="0">
                <a:solidFill>
                  <a:prstClr val="black">
                    <a:tint val="75000"/>
                  </a:prstClr>
                </a:solidFill>
                <a:latin typeface="Arial" charset="0"/>
              </a:rPr>
              <a:pPr eaLnBrk="0" fontAlgn="base" hangingPunct="0">
                <a:spcBef>
                  <a:spcPct val="0"/>
                </a:spcBef>
                <a:spcAft>
                  <a:spcPct val="0"/>
                </a:spcAft>
              </a:pPr>
              <a:t>‹#›</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1236743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pPr>
            <a:endParaRPr lang="en-US">
              <a:solidFill>
                <a:srgbClr val="000000"/>
              </a:solidFill>
            </a:endParaRPr>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pPr>
            <a:endParaRPr lang="en-US">
              <a:solidFill>
                <a:srgbClr val="000000"/>
              </a:solidFill>
            </a:endParaRPr>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86E52E31-9B37-4785-903A-B67FABD15747}"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96929519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pPr eaLnBrk="0" fontAlgn="base" hangingPunct="0">
              <a:spcBef>
                <a:spcPct val="0"/>
              </a:spcBef>
              <a:spcAft>
                <a:spcPct val="0"/>
              </a:spcAft>
            </a:pPr>
            <a:endParaRPr lang="en-US">
              <a:solidFill>
                <a:prstClr val="black"/>
              </a:solidFill>
            </a:endParaRPr>
          </a:p>
        </p:txBody>
      </p:sp>
      <p:sp>
        <p:nvSpPr>
          <p:cNvPr id="430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pPr eaLnBrk="0" fontAlgn="base" hangingPunct="0">
              <a:spcBef>
                <a:spcPct val="0"/>
              </a:spcBef>
              <a:spcAft>
                <a:spcPct val="0"/>
              </a:spcAft>
            </a:pPr>
            <a:endParaRPr lang="en-US">
              <a:solidFill>
                <a:prstClr val="black"/>
              </a:solidFill>
            </a:endParaRPr>
          </a:p>
        </p:txBody>
      </p:sp>
      <p:sp>
        <p:nvSpPr>
          <p:cNvPr id="4301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fontAlgn="base" hangingPunct="0">
              <a:spcBef>
                <a:spcPct val="0"/>
              </a:spcBef>
              <a:spcAft>
                <a:spcPct val="0"/>
              </a:spcAft>
            </a:pPr>
            <a:fld id="{EA98D7FC-1657-4A55-BD27-94620A1529CD}" type="slidenum">
              <a:rPr lang="en-US">
                <a:solidFill>
                  <a:prstClr val="black"/>
                </a:solidFill>
              </a:rPr>
              <a:pPr eaLnBrk="0" fontAlgn="base" hangingPunct="0">
                <a:spcBef>
                  <a:spcPct val="0"/>
                </a:spcBef>
                <a:spcAft>
                  <a:spcPct val="0"/>
                </a:spcAft>
              </a:pPr>
              <a:t>‹#›</a:t>
            </a:fld>
            <a:endParaRPr lang="en-US">
              <a:solidFill>
                <a:prstClr val="black"/>
              </a:solidFill>
            </a:endParaRPr>
          </a:p>
        </p:txBody>
      </p:sp>
    </p:spTree>
    <p:extLst>
      <p:ext uri="{BB962C8B-B14F-4D97-AF65-F5344CB8AC3E}">
        <p14:creationId xmlns:p14="http://schemas.microsoft.com/office/powerpoint/2010/main" val="13616665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Continuing a series of lessons</a:t>
            </a:r>
            <a:endParaRPr lang="en-US" sz="3200" dirty="0">
              <a:latin typeface="Lucida Sans Unicode" panose="020B0602030504020204" pitchFamily="34" charset="0"/>
              <a:cs typeface="Lucida Sans Unicode" panose="020B0602030504020204" pitchFamily="34" charset="0"/>
            </a:endParaRPr>
          </a:p>
        </p:txBody>
      </p:sp>
      <p:sp>
        <p:nvSpPr>
          <p:cNvPr id="6" name="Subtitle 5"/>
          <p:cNvSpPr>
            <a:spLocks noGrp="1"/>
          </p:cNvSpPr>
          <p:nvPr>
            <p:ph type="subTitle" idx="1"/>
          </p:nvPr>
        </p:nvSpPr>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Based on 1 Timothy 5:16</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71115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81000" y="304800"/>
            <a:ext cx="8305800" cy="6248400"/>
          </a:xfrm>
        </p:spPr>
        <p:txBody>
          <a:bodyPr anchor="ctr">
            <a:normAutofit/>
          </a:bodyPr>
          <a:lstStyle/>
          <a:p>
            <a:pPr marL="0" indent="0">
              <a:lnSpc>
                <a:spcPct val="140000"/>
              </a:lnSpc>
              <a:spcBef>
                <a:spcPts val="0"/>
              </a:spcBef>
              <a:buNone/>
            </a:pPr>
            <a:r>
              <a:rPr lang="en-US" sz="2400" dirty="0" smtClean="0">
                <a:latin typeface="Lucida Sans Unicode" panose="020B0602030504020204" pitchFamily="34" charset="0"/>
                <a:cs typeface="Lucida Sans Unicode" panose="020B0602030504020204" pitchFamily="34" charset="0"/>
              </a:rPr>
              <a:t>Leroy Brownlow: “In </a:t>
            </a:r>
            <a:r>
              <a:rPr lang="en-US" sz="2400" dirty="0">
                <a:latin typeface="Lucida Sans Unicode" panose="020B0602030504020204" pitchFamily="34" charset="0"/>
                <a:cs typeface="Lucida Sans Unicode" panose="020B0602030504020204" pitchFamily="34" charset="0"/>
              </a:rPr>
              <a:t>speaking of the autonomy of the church we mean the autonomy of the </a:t>
            </a:r>
            <a:r>
              <a:rPr lang="en-US" sz="2400" b="1" dirty="0">
                <a:latin typeface="Lucida Sans Unicode" panose="020B0602030504020204" pitchFamily="34" charset="0"/>
                <a:cs typeface="Lucida Sans Unicode" panose="020B0602030504020204" pitchFamily="34" charset="0"/>
              </a:rPr>
              <a:t>local church</a:t>
            </a:r>
            <a:r>
              <a:rPr lang="en-US" sz="2400" dirty="0">
                <a:latin typeface="Lucida Sans Unicode" panose="020B0602030504020204" pitchFamily="34" charset="0"/>
                <a:cs typeface="Lucida Sans Unicode" panose="020B0602030504020204" pitchFamily="34" charset="0"/>
              </a:rPr>
              <a:t> or congregation...defined as </a:t>
            </a:r>
            <a:r>
              <a:rPr lang="en-US" sz="2400" dirty="0" smtClean="0">
                <a:latin typeface="Lucida Sans Unicode" panose="020B0602030504020204" pitchFamily="34" charset="0"/>
                <a:cs typeface="Lucida Sans Unicode" panose="020B0602030504020204" pitchFamily="34" charset="0"/>
              </a:rPr>
              <a:t>‘right </a:t>
            </a:r>
            <a:r>
              <a:rPr lang="en-US" sz="2400" dirty="0">
                <a:latin typeface="Lucida Sans Unicode" panose="020B0602030504020204" pitchFamily="34" charset="0"/>
                <a:cs typeface="Lucida Sans Unicode" panose="020B0602030504020204" pitchFamily="34" charset="0"/>
              </a:rPr>
              <a:t>of self-government; a self-governing state; an independent body</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In the first century each congregation was </a:t>
            </a:r>
            <a:r>
              <a:rPr lang="en-US" sz="2400" dirty="0" smtClean="0">
                <a:latin typeface="Lucida Sans Unicode" panose="020B0602030504020204" pitchFamily="34" charset="0"/>
                <a:cs typeface="Lucida Sans Unicode" panose="020B0602030504020204" pitchFamily="34" charset="0"/>
              </a:rPr>
              <a:t>such, that is independent </a:t>
            </a:r>
            <a:r>
              <a:rPr lang="en-US" sz="2400" dirty="0">
                <a:latin typeface="Lucida Sans Unicode" panose="020B0602030504020204" pitchFamily="34" charset="0"/>
                <a:cs typeface="Lucida Sans Unicode" panose="020B0602030504020204" pitchFamily="34" charset="0"/>
              </a:rPr>
              <a:t>of every other congregation.  There was no tyranny of one church over another.  The church in Rome or Jerusalem had no authority over </a:t>
            </a:r>
            <a:r>
              <a:rPr lang="en-US" sz="2400" dirty="0" smtClean="0">
                <a:latin typeface="Lucida Sans Unicode" panose="020B0602030504020204" pitchFamily="34" charset="0"/>
                <a:cs typeface="Lucida Sans Unicode" panose="020B0602030504020204" pitchFamily="34" charset="0"/>
              </a:rPr>
              <a:t>churches </a:t>
            </a:r>
            <a:r>
              <a:rPr lang="en-US" sz="2400" dirty="0">
                <a:latin typeface="Lucida Sans Unicode" panose="020B0602030504020204" pitchFamily="34" charset="0"/>
                <a:cs typeface="Lucida Sans Unicode" panose="020B0602030504020204" pitchFamily="34" charset="0"/>
              </a:rPr>
              <a:t>in other communities.  Men outside the congregation had no right to exercise authority and power within the </a:t>
            </a:r>
            <a:r>
              <a:rPr lang="en-US" sz="2400" dirty="0" smtClean="0">
                <a:latin typeface="Lucida Sans Unicode" panose="020B0602030504020204" pitchFamily="34" charset="0"/>
                <a:cs typeface="Lucida Sans Unicode" panose="020B0602030504020204" pitchFamily="34" charset="0"/>
              </a:rPr>
              <a:t>congregation…</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79421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533400"/>
            <a:ext cx="8229600" cy="5715000"/>
          </a:xfrm>
        </p:spPr>
        <p:txBody>
          <a:bodyPr>
            <a:normAutofit/>
          </a:bodyPr>
          <a:lstStyle/>
          <a:p>
            <a:pPr marL="0" indent="0">
              <a:lnSpc>
                <a:spcPct val="125000"/>
              </a:lnSpc>
              <a:spcBef>
                <a:spcPts val="0"/>
              </a:spcBef>
              <a:buFont typeface="Wingdings" pitchFamily="2" charset="2"/>
              <a:buNone/>
            </a:pPr>
            <a:r>
              <a:rPr lang="en-US" sz="2400" dirty="0">
                <a:latin typeface="Lucida Sans Unicode" panose="020B0602030504020204" pitchFamily="34" charset="0"/>
                <a:cs typeface="Lucida Sans Unicode" panose="020B0602030504020204" pitchFamily="34" charset="0"/>
              </a:rPr>
              <a:t>The elders and deacons in one congregation had no authority to exercise despotic rule or any other kind of rule over the elders and deacons in another congregation.  Each church was free and independent, under the teaching of Christ and the apostles, to govern itself, carry on its own work, and manage its own affairs.  There was no system of church government larger or smaller than the congregation.  All congregations had the same head, foundation, and mission; preached the same gospel...But each was independent to direct its own work</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46616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457200"/>
            <a:ext cx="8229600" cy="5673725"/>
          </a:xfrm>
        </p:spPr>
        <p:txBody>
          <a:bodyPr anchor="ctr">
            <a:normAutofit/>
          </a:bodyPr>
          <a:lstStyle/>
          <a:p>
            <a:pPr marL="0" indent="0">
              <a:lnSpc>
                <a:spcPct val="150000"/>
              </a:lnSpc>
              <a:spcBef>
                <a:spcPts val="0"/>
              </a:spcBef>
              <a:buNone/>
            </a:pPr>
            <a:r>
              <a:rPr lang="en-US" sz="2400" dirty="0" smtClean="0">
                <a:latin typeface="Lucida Sans Unicode" panose="020B0602030504020204" pitchFamily="34" charset="0"/>
                <a:cs typeface="Lucida Sans Unicode" panose="020B0602030504020204" pitchFamily="34" charset="0"/>
              </a:rPr>
              <a:t>Roy </a:t>
            </a:r>
            <a:r>
              <a:rPr lang="en-US" sz="2400" dirty="0" err="1" smtClean="0">
                <a:latin typeface="Lucida Sans Unicode" panose="020B0602030504020204" pitchFamily="34" charset="0"/>
                <a:cs typeface="Lucida Sans Unicode" panose="020B0602030504020204" pitchFamily="34" charset="0"/>
              </a:rPr>
              <a:t>Cogdill</a:t>
            </a:r>
            <a:r>
              <a:rPr lang="en-US" sz="2400" dirty="0" smtClean="0">
                <a:latin typeface="Lucida Sans Unicode" panose="020B0602030504020204" pitchFamily="34" charset="0"/>
                <a:cs typeface="Lucida Sans Unicode" panose="020B0602030504020204" pitchFamily="34" charset="0"/>
              </a:rPr>
              <a:t>: “Autonomy </a:t>
            </a:r>
            <a:r>
              <a:rPr lang="en-US" sz="2400" dirty="0">
                <a:latin typeface="Lucida Sans Unicode" panose="020B0602030504020204" pitchFamily="34" charset="0"/>
                <a:cs typeface="Lucida Sans Unicode" panose="020B0602030504020204" pitchFamily="34" charset="0"/>
              </a:rPr>
              <a:t>means self-government. God gave to the congregation the right of self-government.  Each local church is subject to Christ and His authority alone. This right of self-government depends in its actual application upon two other scriptural principles characteristic of each church of Christ: the principle of the </a:t>
            </a:r>
            <a:r>
              <a:rPr lang="en-US" sz="2400" b="1" dirty="0">
                <a:latin typeface="Lucida Sans Unicode" panose="020B0602030504020204" pitchFamily="34" charset="0"/>
                <a:cs typeface="Lucida Sans Unicode" panose="020B0602030504020204" pitchFamily="34" charset="0"/>
              </a:rPr>
              <a:t>independence</a:t>
            </a:r>
            <a:r>
              <a:rPr lang="en-US" sz="2400" dirty="0">
                <a:latin typeface="Lucida Sans Unicode" panose="020B0602030504020204" pitchFamily="34" charset="0"/>
                <a:cs typeface="Lucida Sans Unicode" panose="020B0602030504020204" pitchFamily="34" charset="0"/>
              </a:rPr>
              <a:t> of each church and the </a:t>
            </a:r>
            <a:r>
              <a:rPr lang="en-US" sz="2400" b="1" dirty="0">
                <a:latin typeface="Lucida Sans Unicode" panose="020B0602030504020204" pitchFamily="34" charset="0"/>
                <a:cs typeface="Lucida Sans Unicode" panose="020B0602030504020204" pitchFamily="34" charset="0"/>
              </a:rPr>
              <a:t>equality</a:t>
            </a:r>
            <a:r>
              <a:rPr lang="en-US" sz="2400" dirty="0">
                <a:latin typeface="Lucida Sans Unicode" panose="020B0602030504020204" pitchFamily="34" charset="0"/>
                <a:cs typeface="Lucida Sans Unicode" panose="020B0602030504020204" pitchFamily="34" charset="0"/>
              </a:rPr>
              <a:t> of all the churches of </a:t>
            </a:r>
            <a:r>
              <a:rPr lang="en-US" sz="2400" dirty="0" smtClean="0">
                <a:latin typeface="Lucida Sans Unicode" panose="020B0602030504020204" pitchFamily="34" charset="0"/>
                <a:cs typeface="Lucida Sans Unicode" panose="020B0602030504020204" pitchFamily="34" charset="0"/>
              </a:rPr>
              <a:t>Christ.”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63744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533400"/>
            <a:ext cx="8229600" cy="5597525"/>
          </a:xfrm>
        </p:spPr>
        <p:txBody>
          <a:bodyPr anchor="ctr">
            <a:normAutofit/>
          </a:bodyPr>
          <a:lstStyle/>
          <a:p>
            <a:pPr marL="0" indent="0">
              <a:lnSpc>
                <a:spcPct val="150000"/>
              </a:lnSpc>
              <a:spcBef>
                <a:spcPts val="0"/>
              </a:spcBef>
              <a:buNone/>
            </a:pPr>
            <a:r>
              <a:rPr lang="en-US" sz="2400" dirty="0" smtClean="0">
                <a:effectLst/>
                <a:latin typeface="Lucida Sans Unicode" panose="020B0602030504020204" pitchFamily="34" charset="0"/>
                <a:cs typeface="Lucida Sans Unicode" panose="020B0602030504020204" pitchFamily="34" charset="0"/>
              </a:rPr>
              <a:t>Aubrey </a:t>
            </a:r>
            <a:r>
              <a:rPr lang="en-US" sz="2400" dirty="0" err="1" smtClean="0">
                <a:effectLst/>
                <a:latin typeface="Lucida Sans Unicode" panose="020B0602030504020204" pitchFamily="34" charset="0"/>
                <a:cs typeface="Lucida Sans Unicode" panose="020B0602030504020204" pitchFamily="34" charset="0"/>
              </a:rPr>
              <a:t>Belue</a:t>
            </a:r>
            <a:r>
              <a:rPr lang="en-US" sz="2400" dirty="0" smtClean="0">
                <a:effectLst/>
                <a:latin typeface="Lucida Sans Unicode" panose="020B0602030504020204" pitchFamily="34" charset="0"/>
                <a:cs typeface="Lucida Sans Unicode" panose="020B0602030504020204" pitchFamily="34" charset="0"/>
              </a:rPr>
              <a:t>: “Every </a:t>
            </a:r>
            <a:r>
              <a:rPr lang="en-US" sz="2400" dirty="0">
                <a:effectLst/>
                <a:latin typeface="Lucida Sans Unicode" panose="020B0602030504020204" pitchFamily="34" charset="0"/>
                <a:cs typeface="Lucida Sans Unicode" panose="020B0602030504020204" pitchFamily="34" charset="0"/>
              </a:rPr>
              <a:t>N.T. church was </a:t>
            </a:r>
            <a:r>
              <a:rPr lang="en-US" sz="2400" b="1" dirty="0">
                <a:effectLst/>
                <a:latin typeface="Lucida Sans Unicode" panose="020B0602030504020204" pitchFamily="34" charset="0"/>
                <a:cs typeface="Lucida Sans Unicode" panose="020B0602030504020204" pitchFamily="34" charset="0"/>
              </a:rPr>
              <a:t>autonomous</a:t>
            </a:r>
            <a:r>
              <a:rPr lang="en-US" sz="2400" dirty="0">
                <a:effectLst/>
                <a:latin typeface="Lucida Sans Unicode" panose="020B0602030504020204" pitchFamily="34" charset="0"/>
                <a:cs typeface="Lucida Sans Unicode" panose="020B0602030504020204" pitchFamily="34" charset="0"/>
              </a:rPr>
              <a:t> (self-governing under Christ); </a:t>
            </a:r>
            <a:r>
              <a:rPr lang="en-US" sz="2400" b="1" dirty="0">
                <a:effectLst/>
                <a:latin typeface="Lucida Sans Unicode" panose="020B0602030504020204" pitchFamily="34" charset="0"/>
                <a:cs typeface="Lucida Sans Unicode" panose="020B0602030504020204" pitchFamily="34" charset="0"/>
              </a:rPr>
              <a:t>independent</a:t>
            </a:r>
            <a:r>
              <a:rPr lang="en-US" sz="2400" dirty="0">
                <a:effectLst/>
                <a:latin typeface="Lucida Sans Unicode" panose="020B0602030504020204" pitchFamily="34" charset="0"/>
                <a:cs typeface="Lucida Sans Unicode" panose="020B0602030504020204" pitchFamily="34" charset="0"/>
              </a:rPr>
              <a:t> (no ties that bind it or its work to any other church); and </a:t>
            </a:r>
            <a:r>
              <a:rPr lang="en-US" sz="2400" b="1" dirty="0">
                <a:effectLst/>
                <a:latin typeface="Lucida Sans Unicode" panose="020B0602030504020204" pitchFamily="34" charset="0"/>
                <a:cs typeface="Lucida Sans Unicode" panose="020B0602030504020204" pitchFamily="34" charset="0"/>
              </a:rPr>
              <a:t>equal</a:t>
            </a:r>
            <a:r>
              <a:rPr lang="en-US" sz="2400" dirty="0">
                <a:effectLst/>
                <a:latin typeface="Lucida Sans Unicode" panose="020B0602030504020204" pitchFamily="34" charset="0"/>
                <a:cs typeface="Lucida Sans Unicode" panose="020B0602030504020204" pitchFamily="34" charset="0"/>
              </a:rPr>
              <a:t> (not inferior to or in submission to any other church in any of its functions</a:t>
            </a:r>
            <a:r>
              <a:rPr lang="en-US" sz="2400" dirty="0" smtClean="0">
                <a:effectLst/>
                <a:latin typeface="Lucida Sans Unicode" panose="020B0602030504020204" pitchFamily="34" charset="0"/>
                <a:cs typeface="Lucida Sans Unicode" panose="020B0602030504020204" pitchFamily="34" charset="0"/>
              </a:rPr>
              <a:t>).”</a:t>
            </a:r>
            <a:endParaRPr lang="en-US" sz="2400" dirty="0">
              <a:effectLst/>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82074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Questions</a:t>
            </a:r>
          </a:p>
        </p:txBody>
      </p:sp>
      <p:sp>
        <p:nvSpPr>
          <p:cNvPr id="19459" name="Rectangle 3"/>
          <p:cNvSpPr>
            <a:spLocks noGrp="1" noChangeArrowheads="1"/>
          </p:cNvSpPr>
          <p:nvPr>
            <p:ph idx="1"/>
          </p:nvPr>
        </p:nvSpPr>
        <p:spPr>
          <a:xfrm>
            <a:off x="457200" y="1524000"/>
            <a:ext cx="8382000" cy="4987925"/>
          </a:xfrm>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Were these men correct? Does the </a:t>
            </a:r>
            <a:r>
              <a:rPr lang="en-US" sz="2400" dirty="0" smtClean="0">
                <a:latin typeface="Lucida Sans Unicode" panose="020B0602030504020204" pitchFamily="34" charset="0"/>
                <a:cs typeface="Lucida Sans Unicode" panose="020B0602030504020204" pitchFamily="34" charset="0"/>
              </a:rPr>
              <a:t>N.T. </a:t>
            </a:r>
            <a:r>
              <a:rPr lang="en-US" sz="2400" dirty="0">
                <a:latin typeface="Lucida Sans Unicode" panose="020B0602030504020204" pitchFamily="34" charset="0"/>
                <a:cs typeface="Lucida Sans Unicode" panose="020B0602030504020204" pitchFamily="34" charset="0"/>
              </a:rPr>
              <a:t>teach it, or is it simply a tradition of </a:t>
            </a:r>
            <a:r>
              <a:rPr lang="en-US" sz="2400" dirty="0" smtClean="0">
                <a:latin typeface="Lucida Sans Unicode" panose="020B0602030504020204" pitchFamily="34" charset="0"/>
                <a:cs typeface="Lucida Sans Unicode" panose="020B0602030504020204" pitchFamily="34" charset="0"/>
              </a:rPr>
              <a:t>some churches?</a:t>
            </a:r>
            <a:endParaRPr lang="en-US" sz="24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If there is autonomy </a:t>
            </a:r>
            <a:r>
              <a:rPr lang="en-US" sz="2400" dirty="0" smtClean="0">
                <a:latin typeface="Lucida Sans Unicode" panose="020B0602030504020204" pitchFamily="34" charset="0"/>
                <a:cs typeface="Lucida Sans Unicode" panose="020B0602030504020204" pitchFamily="34" charset="0"/>
              </a:rPr>
              <a:t>and </a:t>
            </a:r>
            <a:r>
              <a:rPr lang="en-US" sz="2400" dirty="0">
                <a:latin typeface="Lucida Sans Unicode" panose="020B0602030504020204" pitchFamily="34" charset="0"/>
                <a:cs typeface="Lucida Sans Unicode" panose="020B0602030504020204" pitchFamily="34" charset="0"/>
              </a:rPr>
              <a:t>independence, is it complete or limited?</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What does autonomy allow a church to do?</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Can churches have any ties without endangering their independence?</a:t>
            </a:r>
          </a:p>
        </p:txBody>
      </p:sp>
    </p:spTree>
    <p:extLst>
      <p:ext uri="{BB962C8B-B14F-4D97-AF65-F5344CB8AC3E}">
        <p14:creationId xmlns:p14="http://schemas.microsoft.com/office/powerpoint/2010/main" val="398246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A Brief History Lesson</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371600"/>
            <a:ext cx="8229600" cy="4953000"/>
          </a:xfrm>
        </p:spPr>
        <p:txBody>
          <a:bodyPr>
            <a:normAutofit/>
          </a:bodyPr>
          <a:lstStyle/>
          <a:p>
            <a:pPr>
              <a:lnSpc>
                <a:spcPct val="110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Organizational changes were among the first major departures from the truth.</a:t>
            </a:r>
          </a:p>
          <a:p>
            <a:pPr lvl="1">
              <a:lnSpc>
                <a:spcPct val="114000"/>
              </a:lnSpc>
              <a:spcBef>
                <a:spcPts val="0"/>
              </a:spcBef>
              <a:spcAft>
                <a:spcPts val="900"/>
              </a:spcAft>
            </a:pPr>
            <a:r>
              <a:rPr lang="en-US" sz="2000" dirty="0" smtClean="0">
                <a:latin typeface="Lucida Sans Unicode" panose="020B0602030504020204" pitchFamily="34" charset="0"/>
                <a:cs typeface="Lucida Sans Unicode" panose="020B0602030504020204" pitchFamily="34" charset="0"/>
              </a:rPr>
              <a:t>One elder was elevated above the others, and given the title of bishop.</a:t>
            </a:r>
          </a:p>
          <a:p>
            <a:pPr lvl="1">
              <a:lnSpc>
                <a:spcPct val="114000"/>
              </a:lnSpc>
              <a:spcBef>
                <a:spcPts val="0"/>
              </a:spcBef>
              <a:spcAft>
                <a:spcPts val="900"/>
              </a:spcAft>
            </a:pPr>
            <a:r>
              <a:rPr lang="en-US" sz="2000" dirty="0" smtClean="0">
                <a:latin typeface="Lucida Sans Unicode" panose="020B0602030504020204" pitchFamily="34" charset="0"/>
                <a:cs typeface="Lucida Sans Unicode" panose="020B0602030504020204" pitchFamily="34" charset="0"/>
              </a:rPr>
              <a:t>Soon, it was argued that one bishop could rule over the church and its elders.</a:t>
            </a:r>
          </a:p>
          <a:p>
            <a:pPr lvl="1">
              <a:lnSpc>
                <a:spcPct val="114000"/>
              </a:lnSpc>
              <a:spcBef>
                <a:spcPts val="0"/>
              </a:spcBef>
              <a:spcAft>
                <a:spcPts val="900"/>
              </a:spcAft>
            </a:pPr>
            <a:r>
              <a:rPr lang="en-US" sz="2000" dirty="0" smtClean="0">
                <a:latin typeface="Lucida Sans Unicode" panose="020B0602030504020204" pitchFamily="34" charset="0"/>
                <a:cs typeface="Lucida Sans Unicode" panose="020B0602030504020204" pitchFamily="34" charset="0"/>
              </a:rPr>
              <a:t>Then, bishops in larger churches gradually began to exercise influence over smaller churches (each had their own diocese).</a:t>
            </a:r>
          </a:p>
          <a:p>
            <a:pPr lvl="1">
              <a:lnSpc>
                <a:spcPct val="114000"/>
              </a:lnSpc>
              <a:spcBef>
                <a:spcPts val="0"/>
              </a:spcBef>
              <a:spcAft>
                <a:spcPts val="900"/>
              </a:spcAft>
            </a:pPr>
            <a:r>
              <a:rPr lang="en-US" sz="2000" dirty="0" smtClean="0">
                <a:latin typeface="Lucida Sans Unicode" panose="020B0602030504020204" pitchFamily="34" charset="0"/>
                <a:cs typeface="Lucida Sans Unicode" panose="020B0602030504020204" pitchFamily="34" charset="0"/>
              </a:rPr>
              <a:t>Bishops in five major cities became known as the “five patriarchs,” and eventually one claimed to be “universal bishop.”</a:t>
            </a:r>
          </a:p>
        </p:txBody>
      </p:sp>
    </p:spTree>
    <p:extLst>
      <p:ext uri="{BB962C8B-B14F-4D97-AF65-F5344CB8AC3E}">
        <p14:creationId xmlns:p14="http://schemas.microsoft.com/office/powerpoint/2010/main" val="34870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What do we learn from this?</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371600"/>
            <a:ext cx="8229600" cy="4953000"/>
          </a:xfrm>
        </p:spPr>
        <p:txBody>
          <a:bodyPr anchor="ctr">
            <a:normAutofit/>
          </a:bodyPr>
          <a:lstStyle/>
          <a:p>
            <a:pPr>
              <a:lnSpc>
                <a:spcPct val="13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When people become comfortable with one departure, it’s pretty easy to become comfortable with more.</a:t>
            </a:r>
          </a:p>
          <a:p>
            <a:pPr>
              <a:lnSpc>
                <a:spcPct val="13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Any tendency toward centralization of power, control, or oversight should always raise red flags.</a:t>
            </a:r>
          </a:p>
          <a:p>
            <a:pPr>
              <a:lnSpc>
                <a:spcPct val="13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In other words, it should concern us greatly when men or churches </a:t>
            </a:r>
            <a:r>
              <a:rPr lang="en-US" sz="2400" b="1" dirty="0" smtClean="0">
                <a:latin typeface="Lucida Sans Unicode" panose="020B0602030504020204" pitchFamily="34" charset="0"/>
                <a:cs typeface="Lucida Sans Unicode" panose="020B0602030504020204" pitchFamily="34" charset="0"/>
              </a:rPr>
              <a:t>elsewhere</a:t>
            </a:r>
            <a:r>
              <a:rPr lang="en-US" sz="2400" dirty="0" smtClean="0">
                <a:latin typeface="Lucida Sans Unicode" panose="020B0602030504020204" pitchFamily="34" charset="0"/>
                <a:cs typeface="Lucida Sans Unicode" panose="020B0602030504020204" pitchFamily="34" charset="0"/>
              </a:rPr>
              <a:t> try to oversee what’s done </a:t>
            </a:r>
            <a:r>
              <a:rPr lang="en-US" sz="2400" b="1" dirty="0" smtClean="0">
                <a:latin typeface="Lucida Sans Unicode" panose="020B0602030504020204" pitchFamily="34" charset="0"/>
                <a:cs typeface="Lucida Sans Unicode" panose="020B0602030504020204" pitchFamily="34" charset="0"/>
              </a:rPr>
              <a:t>here</a:t>
            </a:r>
            <a:r>
              <a:rPr lang="en-US" sz="2400" dirty="0" smtClean="0">
                <a:latin typeface="Lucida Sans Unicode" panose="020B0602030504020204" pitchFamily="34" charset="0"/>
                <a:cs typeface="Lucida Sans Unicode" panose="020B0602030504020204" pitchFamily="34" charset="0"/>
              </a:rPr>
              <a:t>.</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5066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chor="b">
            <a:normAutofit/>
          </a:bodyPr>
          <a:lstStyle/>
          <a:p>
            <a:r>
              <a:rPr lang="en-US" sz="3600" dirty="0" smtClean="0">
                <a:latin typeface="Lucida Sans Unicode" panose="020B0602030504020204" pitchFamily="34" charset="0"/>
                <a:cs typeface="Lucida Sans Unicode" panose="020B0602030504020204" pitchFamily="34" charset="0"/>
              </a:rPr>
              <a:t>Three Principles</a:t>
            </a:r>
            <a:endParaRPr lang="en-US" sz="3600" dirty="0">
              <a:latin typeface="Lucida Sans Unicode" panose="020B0602030504020204" pitchFamily="34" charset="0"/>
              <a:cs typeface="Lucida Sans Unicode" panose="020B0602030504020204" pitchFamily="34" charset="0"/>
            </a:endParaRPr>
          </a:p>
        </p:txBody>
      </p:sp>
      <p:sp>
        <p:nvSpPr>
          <p:cNvPr id="31747" name="Rectangle 3"/>
          <p:cNvSpPr>
            <a:spLocks noGrp="1" noChangeArrowheads="1"/>
          </p:cNvSpPr>
          <p:nvPr>
            <p:ph idx="1"/>
          </p:nvPr>
        </p:nvSpPr>
        <p:spPr/>
        <p:txBody>
          <a:bodyPr anchor="ctr">
            <a:normAutofit/>
          </a:bodyPr>
          <a:lstStyle/>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Churches are NOT autonomous, at least in one sense of the word.</a:t>
            </a:r>
          </a:p>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Yet, there is a sense in which they ARE independent and autonomous.</a:t>
            </a:r>
          </a:p>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This independence does NOT mean </a:t>
            </a:r>
            <a:r>
              <a:rPr lang="en-US" sz="2400" dirty="0" smtClean="0">
                <a:latin typeface="Lucida Sans Unicode" panose="020B0602030504020204" pitchFamily="34" charset="0"/>
                <a:cs typeface="Lucida Sans Unicode" panose="020B0602030504020204" pitchFamily="34" charset="0"/>
              </a:rPr>
              <a:t>they should ignore </a:t>
            </a:r>
            <a:r>
              <a:rPr lang="en-US" sz="2400" dirty="0">
                <a:latin typeface="Lucida Sans Unicode" panose="020B0602030504020204" pitchFamily="34" charset="0"/>
                <a:cs typeface="Lucida Sans Unicode" panose="020B0602030504020204" pitchFamily="34" charset="0"/>
              </a:rPr>
              <a:t>other local churches.</a:t>
            </a:r>
          </a:p>
        </p:txBody>
      </p:sp>
    </p:spTree>
    <p:extLst>
      <p:ext uri="{BB962C8B-B14F-4D97-AF65-F5344CB8AC3E}">
        <p14:creationId xmlns:p14="http://schemas.microsoft.com/office/powerpoint/2010/main" val="56161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b">
            <a:normAutofit/>
          </a:bodyPr>
          <a:lstStyle/>
          <a:p>
            <a:r>
              <a:rPr lang="en-US" sz="3200" dirty="0">
                <a:latin typeface="Lucida Sans Unicode" panose="020B0602030504020204" pitchFamily="34" charset="0"/>
                <a:cs typeface="Lucida Sans Unicode" panose="020B0602030504020204" pitchFamily="34" charset="0"/>
              </a:rPr>
              <a:t>#1 Local churches are </a:t>
            </a:r>
            <a:r>
              <a:rPr lang="en-US" sz="3200" dirty="0" smtClean="0">
                <a:latin typeface="Lucida Sans Unicode" panose="020B0602030504020204" pitchFamily="34" charset="0"/>
                <a:cs typeface="Lucida Sans Unicode" panose="020B0602030504020204" pitchFamily="34" charset="0"/>
              </a:rPr>
              <a:t>NOT autonomous</a:t>
            </a:r>
            <a:endParaRPr lang="en-US" sz="3200" dirty="0">
              <a:latin typeface="Lucida Sans Unicode" panose="020B0602030504020204" pitchFamily="34" charset="0"/>
              <a:cs typeface="Lucida Sans Unicode" panose="020B0602030504020204" pitchFamily="34" charset="0"/>
            </a:endParaRPr>
          </a:p>
        </p:txBody>
      </p:sp>
      <p:sp>
        <p:nvSpPr>
          <p:cNvPr id="20483" name="Rectangle 3"/>
          <p:cNvSpPr>
            <a:spLocks noGrp="1" noChangeArrowheads="1"/>
          </p:cNvSpPr>
          <p:nvPr>
            <p:ph idx="1"/>
          </p:nvPr>
        </p:nvSpPr>
        <p:spPr/>
        <p:txBody>
          <a:bodyPr anchor="ctr">
            <a:normAutofit/>
          </a:bodyPr>
          <a:lstStyle/>
          <a:p>
            <a:pPr>
              <a:lnSpc>
                <a:spcPct val="135000"/>
              </a:lnSpc>
              <a:spcBef>
                <a:spcPts val="0"/>
              </a:spcBef>
              <a:spcAft>
                <a:spcPts val="3000"/>
              </a:spcAft>
            </a:pPr>
            <a:r>
              <a:rPr lang="en-US" sz="2400" b="1" dirty="0">
                <a:latin typeface="Lucida Sans Unicode" panose="020B0602030504020204" pitchFamily="34" charset="0"/>
                <a:cs typeface="Lucida Sans Unicode" panose="020B0602030504020204" pitchFamily="34" charset="0"/>
              </a:rPr>
              <a:t>Autonomy</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is from the Greek </a:t>
            </a:r>
            <a:r>
              <a:rPr lang="en-US" sz="2400" dirty="0">
                <a:latin typeface="Lucida Sans Unicode" panose="020B0602030504020204" pitchFamily="34" charset="0"/>
                <a:cs typeface="Lucida Sans Unicode" panose="020B0602030504020204" pitchFamily="34" charset="0"/>
              </a:rPr>
              <a:t>words for “self” and “</a:t>
            </a:r>
            <a:r>
              <a:rPr lang="en-US" sz="2400" dirty="0" smtClean="0">
                <a:latin typeface="Lucida Sans Unicode" panose="020B0602030504020204" pitchFamily="34" charset="0"/>
                <a:cs typeface="Lucida Sans Unicode" panose="020B0602030504020204" pitchFamily="34" charset="0"/>
              </a:rPr>
              <a:t>law,” and so it means </a:t>
            </a:r>
            <a:r>
              <a:rPr lang="en-US" sz="2400" dirty="0">
                <a:latin typeface="Lucida Sans Unicode" panose="020B0602030504020204" pitchFamily="34" charset="0"/>
                <a:cs typeface="Lucida Sans Unicode" panose="020B0602030504020204" pitchFamily="34" charset="0"/>
              </a:rPr>
              <a:t>self-governing.</a:t>
            </a:r>
          </a:p>
          <a:p>
            <a:pPr>
              <a:lnSpc>
                <a:spcPct val="135000"/>
              </a:lnSpc>
              <a:spcBef>
                <a:spcPts val="0"/>
              </a:spcBef>
              <a:spcAft>
                <a:spcPts val="3000"/>
              </a:spcAft>
            </a:pPr>
            <a:r>
              <a:rPr lang="en-US" sz="2400" b="1" dirty="0">
                <a:latin typeface="Lucida Sans Unicode" panose="020B0602030504020204" pitchFamily="34" charset="0"/>
                <a:cs typeface="Lucida Sans Unicode" panose="020B0602030504020204" pitchFamily="34" charset="0"/>
              </a:rPr>
              <a:t>Independent</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means </a:t>
            </a:r>
            <a:r>
              <a:rPr lang="en-US" sz="2400" dirty="0">
                <a:latin typeface="Lucida Sans Unicode" panose="020B0602030504020204" pitchFamily="34" charset="0"/>
                <a:cs typeface="Lucida Sans Unicode" panose="020B0602030504020204" pitchFamily="34" charset="0"/>
              </a:rPr>
              <a:t>“not subject to control by others; not affiliated with a larger controlling unit</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70689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b"/>
          <a:lstStyle/>
          <a:p>
            <a:r>
              <a:rPr lang="en-US" sz="3600" dirty="0"/>
              <a:t>#1 Local churches are </a:t>
            </a:r>
            <a:r>
              <a:rPr lang="en-US" sz="3600" dirty="0" smtClean="0"/>
              <a:t>NOT autonomous</a:t>
            </a:r>
            <a:endParaRPr lang="en-US" sz="3600" dirty="0"/>
          </a:p>
        </p:txBody>
      </p:sp>
      <p:sp>
        <p:nvSpPr>
          <p:cNvPr id="20483"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There </a:t>
            </a:r>
            <a:r>
              <a:rPr lang="en-US" sz="2400" dirty="0">
                <a:latin typeface="Lucida Sans Unicode" panose="020B0602030504020204" pitchFamily="34" charset="0"/>
                <a:cs typeface="Lucida Sans Unicode" panose="020B0602030504020204" pitchFamily="34" charset="0"/>
              </a:rPr>
              <a:t>is a “larger controlling unit”—one lawgiver who possesses all authority.</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Matt. </a:t>
            </a:r>
            <a:r>
              <a:rPr lang="en-US" sz="2200" dirty="0">
                <a:latin typeface="Lucida Sans Unicode" panose="020B0602030504020204" pitchFamily="34" charset="0"/>
                <a:cs typeface="Lucida Sans Unicode" panose="020B0602030504020204" pitchFamily="34" charset="0"/>
              </a:rPr>
              <a:t>28:18-20; </a:t>
            </a:r>
            <a:r>
              <a:rPr lang="en-US" sz="2200" dirty="0" smtClean="0">
                <a:latin typeface="Lucida Sans Unicode" panose="020B0602030504020204" pitchFamily="34" charset="0"/>
                <a:cs typeface="Lucida Sans Unicode" panose="020B0602030504020204" pitchFamily="34" charset="0"/>
              </a:rPr>
              <a:t>Eph. </a:t>
            </a:r>
            <a:r>
              <a:rPr lang="en-US" sz="2200" dirty="0">
                <a:latin typeface="Lucida Sans Unicode" panose="020B0602030504020204" pitchFamily="34" charset="0"/>
                <a:cs typeface="Lucida Sans Unicode" panose="020B0602030504020204" pitchFamily="34" charset="0"/>
              </a:rPr>
              <a:t>5:23-24; 1 Peter 5:2-4.</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Every local church should be guided by the same </a:t>
            </a:r>
            <a:r>
              <a:rPr lang="en-US" sz="2400" dirty="0" smtClean="0">
                <a:latin typeface="Lucida Sans Unicode" panose="020B0602030504020204" pitchFamily="34" charset="0"/>
                <a:cs typeface="Lucida Sans Unicode" panose="020B0602030504020204" pitchFamily="34" charset="0"/>
              </a:rPr>
              <a:t>truth </a:t>
            </a:r>
            <a:r>
              <a:rPr lang="en-US" sz="2400" dirty="0">
                <a:latin typeface="Lucida Sans Unicode" panose="020B0602030504020204" pitchFamily="34" charset="0"/>
                <a:cs typeface="Lucida Sans Unicode" panose="020B0602030504020204" pitchFamily="34" charset="0"/>
              </a:rPr>
              <a:t>or </a:t>
            </a:r>
            <a:r>
              <a:rPr lang="en-US" sz="2400" dirty="0" smtClean="0">
                <a:latin typeface="Lucida Sans Unicode" panose="020B0602030504020204" pitchFamily="34" charset="0"/>
                <a:cs typeface="Lucida Sans Unicode" panose="020B0602030504020204" pitchFamily="34" charset="0"/>
              </a:rPr>
              <a:t>law.</a:t>
            </a:r>
            <a:endParaRPr lang="en-US" sz="24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Acts 16:5; 1 Corinthians 4:17; (note </a:t>
            </a:r>
            <a:r>
              <a:rPr lang="en-US" sz="2200" dirty="0" smtClean="0">
                <a:latin typeface="Lucida Sans Unicode" panose="020B0602030504020204" pitchFamily="34" charset="0"/>
                <a:cs typeface="Lucida Sans Unicode" panose="020B0602030504020204" pitchFamily="34" charset="0"/>
              </a:rPr>
              <a:t>problem in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a:t>
            </a:r>
            <a:r>
              <a:rPr lang="en-US" sz="2200" dirty="0">
                <a:latin typeface="Lucida Sans Unicode" panose="020B0602030504020204" pitchFamily="34" charset="0"/>
                <a:cs typeface="Lucida Sans Unicode" panose="020B0602030504020204" pitchFamily="34" charset="0"/>
              </a:rPr>
              <a:t>Corinthians 11).</a:t>
            </a:r>
          </a:p>
        </p:txBody>
      </p:sp>
    </p:spTree>
    <p:extLst>
      <p:ext uri="{BB962C8B-B14F-4D97-AF65-F5344CB8AC3E}">
        <p14:creationId xmlns:p14="http://schemas.microsoft.com/office/powerpoint/2010/main" val="359178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Quick Review</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Lesson #1: Do not let the local church be burdened with establishing or supporting </a:t>
            </a:r>
            <a:r>
              <a:rPr lang="en-US" sz="2400" b="1" dirty="0" smtClean="0">
                <a:latin typeface="Lucida Sans Unicode" panose="020B0602030504020204" pitchFamily="34" charset="0"/>
                <a:cs typeface="Lucida Sans Unicode" panose="020B0602030504020204" pitchFamily="34" charset="0"/>
              </a:rPr>
              <a:t>schools</a:t>
            </a:r>
            <a:r>
              <a:rPr lang="en-US" sz="24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Lesson #2: Do not let the local church be burdened with providing in any way for the </a:t>
            </a:r>
            <a:r>
              <a:rPr lang="en-US" sz="2400" b="1" dirty="0" smtClean="0">
                <a:latin typeface="Lucida Sans Unicode" panose="020B0602030504020204" pitchFamily="34" charset="0"/>
                <a:cs typeface="Lucida Sans Unicode" panose="020B0602030504020204" pitchFamily="34" charset="0"/>
              </a:rPr>
              <a:t>recreation</a:t>
            </a:r>
            <a:r>
              <a:rPr lang="en-US" sz="2400" dirty="0" smtClean="0">
                <a:latin typeface="Lucida Sans Unicode" panose="020B0602030504020204" pitchFamily="34" charset="0"/>
                <a:cs typeface="Lucida Sans Unicode" panose="020B0602030504020204" pitchFamily="34" charset="0"/>
              </a:rPr>
              <a:t> and </a:t>
            </a:r>
            <a:r>
              <a:rPr lang="en-US" sz="2400" b="1" dirty="0" smtClean="0">
                <a:latin typeface="Lucida Sans Unicode" panose="020B0602030504020204" pitchFamily="34" charset="0"/>
                <a:cs typeface="Lucida Sans Unicode" panose="020B0602030504020204" pitchFamily="34" charset="0"/>
              </a:rPr>
              <a:t>entertainment</a:t>
            </a:r>
            <a:r>
              <a:rPr lang="en-US" sz="2400" dirty="0" smtClean="0">
                <a:latin typeface="Lucida Sans Unicode" panose="020B0602030504020204" pitchFamily="34" charset="0"/>
                <a:cs typeface="Lucida Sans Unicode" panose="020B0602030504020204" pitchFamily="34" charset="0"/>
              </a:rPr>
              <a:t> of its members (social activities).</a:t>
            </a:r>
          </a:p>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Lesson #3-5: Do not let the church be burdened with building </a:t>
            </a:r>
            <a:r>
              <a:rPr lang="en-US" sz="2400" b="1" dirty="0" smtClean="0">
                <a:latin typeface="Lucida Sans Unicode" panose="020B0602030504020204" pitchFamily="34" charset="0"/>
                <a:cs typeface="Lucida Sans Unicode" panose="020B0602030504020204" pitchFamily="34" charset="0"/>
              </a:rPr>
              <a:t>“fellowship halls” and kitchens</a:t>
            </a:r>
            <a:r>
              <a:rPr lang="en-US" sz="2400" dirty="0" smtClean="0">
                <a:latin typeface="Lucida Sans Unicode" panose="020B0602030504020204" pitchFamily="34" charset="0"/>
                <a:cs typeface="Lucida Sans Unicode" panose="020B0602030504020204" pitchFamily="34" charset="0"/>
              </a:rPr>
              <a:t>, with providing </a:t>
            </a:r>
            <a:r>
              <a:rPr lang="en-US" sz="2400" b="1" dirty="0" smtClean="0">
                <a:latin typeface="Lucida Sans Unicode" panose="020B0602030504020204" pitchFamily="34" charset="0"/>
                <a:cs typeface="Lucida Sans Unicode" panose="020B0602030504020204" pitchFamily="34" charset="0"/>
              </a:rPr>
              <a:t>social meals</a:t>
            </a:r>
            <a:r>
              <a:rPr lang="en-US" sz="2400" dirty="0" smtClean="0">
                <a:latin typeface="Lucida Sans Unicode" panose="020B0602030504020204" pitchFamily="34" charset="0"/>
                <a:cs typeface="Lucida Sans Unicode" panose="020B0602030504020204" pitchFamily="34" charset="0"/>
              </a:rPr>
              <a:t> for its members.</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206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1249362"/>
          </a:xfrm>
        </p:spPr>
        <p:txBody>
          <a:bodyPr anchor="b">
            <a:normAutofit/>
          </a:bodyPr>
          <a:lstStyle/>
          <a:p>
            <a:r>
              <a:rPr lang="en-US" sz="3200" dirty="0">
                <a:latin typeface="Lucida Sans Unicode" panose="020B0602030504020204" pitchFamily="34" charset="0"/>
                <a:cs typeface="Lucida Sans Unicode" panose="020B0602030504020204" pitchFamily="34" charset="0"/>
              </a:rPr>
              <a:t>(#2) Local churches </a:t>
            </a:r>
            <a:r>
              <a:rPr lang="en-US" sz="3200" dirty="0" smtClean="0">
                <a:latin typeface="Lucida Sans Unicode" panose="020B0602030504020204" pitchFamily="34" charset="0"/>
                <a:cs typeface="Lucida Sans Unicode" panose="020B0602030504020204" pitchFamily="34" charset="0"/>
              </a:rPr>
              <a:t>ARE autonomous</a:t>
            </a:r>
            <a:endParaRPr lang="en-US" sz="3200" dirty="0">
              <a:latin typeface="Lucida Sans Unicode" panose="020B0602030504020204" pitchFamily="34" charset="0"/>
              <a:cs typeface="Lucida Sans Unicode" panose="020B0602030504020204" pitchFamily="34" charset="0"/>
            </a:endParaRPr>
          </a:p>
        </p:txBody>
      </p:sp>
      <p:sp>
        <p:nvSpPr>
          <p:cNvPr id="32771" name="Rectangle 3"/>
          <p:cNvSpPr>
            <a:spLocks noGrp="1" noChangeArrowheads="1"/>
          </p:cNvSpPr>
          <p:nvPr>
            <p:ph idx="1"/>
          </p:nvPr>
        </p:nvSpPr>
        <p:spPr/>
        <p:txBody>
          <a:bodyPr anchor="ctr">
            <a:normAutofit/>
          </a:bodyPr>
          <a:lstStyle/>
          <a:p>
            <a:pPr>
              <a:lnSpc>
                <a:spcPct val="13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Each is under </a:t>
            </a:r>
            <a:r>
              <a:rPr lang="en-US" sz="2400" dirty="0">
                <a:latin typeface="Lucida Sans Unicode" panose="020B0602030504020204" pitchFamily="34" charset="0"/>
                <a:cs typeface="Lucida Sans Unicode" panose="020B0602030504020204" pitchFamily="34" charset="0"/>
              </a:rPr>
              <a:t>the authority of Christ, </a:t>
            </a:r>
            <a:r>
              <a:rPr lang="en-US" sz="2400" dirty="0" smtClean="0">
                <a:latin typeface="Lucida Sans Unicode" panose="020B0602030504020204" pitchFamily="34" charset="0"/>
                <a:cs typeface="Lucida Sans Unicode" panose="020B0602030504020204" pitchFamily="34" charset="0"/>
              </a:rPr>
              <a:t>but autonomous </a:t>
            </a:r>
            <a:r>
              <a:rPr lang="en-US" sz="2400" dirty="0">
                <a:latin typeface="Lucida Sans Unicode" panose="020B0602030504020204" pitchFamily="34" charset="0"/>
                <a:cs typeface="Lucida Sans Unicode" panose="020B0602030504020204" pitchFamily="34" charset="0"/>
              </a:rPr>
              <a:t>and independent in </a:t>
            </a:r>
            <a:r>
              <a:rPr lang="en-US" sz="2400" b="1" dirty="0">
                <a:latin typeface="Lucida Sans Unicode" panose="020B0602030504020204" pitchFamily="34" charset="0"/>
                <a:cs typeface="Lucida Sans Unicode" panose="020B0602030504020204" pitchFamily="34" charset="0"/>
              </a:rPr>
              <a:t>relation to each other</a:t>
            </a:r>
            <a:r>
              <a:rPr lang="en-US" sz="2400" dirty="0">
                <a:latin typeface="Lucida Sans Unicode" panose="020B0602030504020204" pitchFamily="34" charset="0"/>
                <a:cs typeface="Lucida Sans Unicode" panose="020B0602030504020204" pitchFamily="34" charset="0"/>
              </a:rPr>
              <a:t>.</a:t>
            </a:r>
          </a:p>
          <a:p>
            <a:pPr>
              <a:lnSpc>
                <a:spcPct val="13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In the N.T., we cannot find any evidence for any type of organization linking local churches together—strict or loose.</a:t>
            </a:r>
          </a:p>
        </p:txBody>
      </p:sp>
    </p:spTree>
    <p:extLst>
      <p:ext uri="{BB962C8B-B14F-4D97-AF65-F5344CB8AC3E}">
        <p14:creationId xmlns:p14="http://schemas.microsoft.com/office/powerpoint/2010/main" val="3514051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BE0E3"/>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00025" y="3362325"/>
            <a:ext cx="2860675"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fontAlgn="base" hangingPunct="0">
              <a:spcBef>
                <a:spcPct val="0"/>
              </a:spcBef>
              <a:spcAft>
                <a:spcPct val="0"/>
              </a:spcAft>
            </a:pPr>
            <a:r>
              <a:rPr lang="en-US" sz="2400" b="1" dirty="0">
                <a:solidFill>
                  <a:prstClr val="black"/>
                </a:solidFill>
              </a:rPr>
              <a:t>Church at Troas</a:t>
            </a:r>
          </a:p>
          <a:p>
            <a:pPr algn="ctr" eaLnBrk="0" fontAlgn="base" hangingPunct="0">
              <a:spcBef>
                <a:spcPct val="0"/>
              </a:spcBef>
              <a:spcAft>
                <a:spcPct val="0"/>
              </a:spcAft>
            </a:pPr>
            <a:r>
              <a:rPr lang="en-US" sz="2400" b="1" dirty="0">
                <a:solidFill>
                  <a:prstClr val="black"/>
                </a:solidFill>
              </a:rPr>
              <a:t>Overseen by its own </a:t>
            </a:r>
            <a:br>
              <a:rPr lang="en-US" sz="2400" b="1" dirty="0">
                <a:solidFill>
                  <a:prstClr val="black"/>
                </a:solidFill>
              </a:rPr>
            </a:br>
            <a:r>
              <a:rPr lang="en-US" sz="2400" b="1" dirty="0">
                <a:solidFill>
                  <a:prstClr val="black"/>
                </a:solidFill>
              </a:rPr>
              <a:t>elders.</a:t>
            </a:r>
          </a:p>
        </p:txBody>
      </p:sp>
      <p:sp>
        <p:nvSpPr>
          <p:cNvPr id="44035" name="Rectangle 3"/>
          <p:cNvSpPr>
            <a:spLocks noChangeArrowheads="1"/>
          </p:cNvSpPr>
          <p:nvPr/>
        </p:nvSpPr>
        <p:spPr bwMode="auto">
          <a:xfrm>
            <a:off x="3248025" y="3362325"/>
            <a:ext cx="2825750"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dirty="0">
                <a:solidFill>
                  <a:prstClr val="black"/>
                </a:solidFill>
              </a:rPr>
              <a:t>Church at Corinth</a:t>
            </a:r>
          </a:p>
          <a:p>
            <a:pPr algn="ctr" eaLnBrk="0" fontAlgn="base" hangingPunct="0">
              <a:spcBef>
                <a:spcPct val="0"/>
              </a:spcBef>
              <a:spcAft>
                <a:spcPct val="0"/>
              </a:spcAft>
            </a:pPr>
            <a:r>
              <a:rPr lang="en-US" sz="2400" b="1" dirty="0">
                <a:solidFill>
                  <a:prstClr val="black"/>
                </a:solidFill>
              </a:rPr>
              <a:t>Overseen by its own</a:t>
            </a:r>
            <a:br>
              <a:rPr lang="en-US" sz="2400" b="1" dirty="0">
                <a:solidFill>
                  <a:prstClr val="black"/>
                </a:solidFill>
              </a:rPr>
            </a:br>
            <a:r>
              <a:rPr lang="en-US" sz="2400" b="1" dirty="0">
                <a:solidFill>
                  <a:prstClr val="black"/>
                </a:solidFill>
              </a:rPr>
              <a:t>elders</a:t>
            </a:r>
          </a:p>
        </p:txBody>
      </p:sp>
      <p:sp>
        <p:nvSpPr>
          <p:cNvPr id="44036" name="Rectangle 4"/>
          <p:cNvSpPr>
            <a:spLocks noChangeArrowheads="1"/>
          </p:cNvSpPr>
          <p:nvPr/>
        </p:nvSpPr>
        <p:spPr bwMode="auto">
          <a:xfrm>
            <a:off x="6197600" y="3362325"/>
            <a:ext cx="2698750"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dirty="0">
                <a:solidFill>
                  <a:prstClr val="black"/>
                </a:solidFill>
              </a:rPr>
              <a:t>Church at Ephesus</a:t>
            </a:r>
          </a:p>
          <a:p>
            <a:pPr algn="ctr" eaLnBrk="0" fontAlgn="base" hangingPunct="0">
              <a:spcBef>
                <a:spcPct val="0"/>
              </a:spcBef>
              <a:spcAft>
                <a:spcPct val="0"/>
              </a:spcAft>
            </a:pPr>
            <a:r>
              <a:rPr lang="en-US" sz="2400" b="1" dirty="0">
                <a:solidFill>
                  <a:prstClr val="black"/>
                </a:solidFill>
              </a:rPr>
              <a:t>Overseen by its </a:t>
            </a:r>
            <a:br>
              <a:rPr lang="en-US" sz="2400" b="1" dirty="0">
                <a:solidFill>
                  <a:prstClr val="black"/>
                </a:solidFill>
              </a:rPr>
            </a:br>
            <a:r>
              <a:rPr lang="en-US" sz="2400" b="1" dirty="0">
                <a:solidFill>
                  <a:prstClr val="black"/>
                </a:solidFill>
              </a:rPr>
              <a:t>own elders</a:t>
            </a:r>
          </a:p>
        </p:txBody>
      </p:sp>
      <p:sp>
        <p:nvSpPr>
          <p:cNvPr id="44037" name="Rectangle 5"/>
          <p:cNvSpPr>
            <a:spLocks noChangeArrowheads="1"/>
          </p:cNvSpPr>
          <p:nvPr/>
        </p:nvSpPr>
        <p:spPr bwMode="auto">
          <a:xfrm>
            <a:off x="282575" y="5195888"/>
            <a:ext cx="8642350" cy="946150"/>
          </a:xfrm>
          <a:prstGeom prst="rect">
            <a:avLst/>
          </a:prstGeom>
          <a:solidFill>
            <a:schemeClr val="bg1"/>
          </a:solidFill>
          <a:ln>
            <a:noFill/>
          </a:ln>
          <a:effectLst/>
          <a:extLst/>
        </p:spPr>
        <p:txBody>
          <a:bodyPr wrap="none" lIns="92075" tIns="46038" rIns="92075" bIns="46038">
            <a:spAutoFit/>
          </a:bodyPr>
          <a:lstStyle/>
          <a:p>
            <a:pPr algn="ctr" eaLnBrk="0" fontAlgn="base" hangingPunct="0">
              <a:spcBef>
                <a:spcPct val="0"/>
              </a:spcBef>
              <a:spcAft>
                <a:spcPct val="0"/>
              </a:spcAft>
            </a:pPr>
            <a:r>
              <a:rPr lang="en-US" sz="2800" b="1" i="1" dirty="0">
                <a:solidFill>
                  <a:prstClr val="black"/>
                </a:solidFill>
                <a:latin typeface="Century Schoolbook" pitchFamily="18" charset="0"/>
              </a:rPr>
              <a:t>These local churches never joined together </a:t>
            </a:r>
            <a:br>
              <a:rPr lang="en-US" sz="2800" b="1" i="1" dirty="0">
                <a:solidFill>
                  <a:prstClr val="black"/>
                </a:solidFill>
                <a:latin typeface="Century Schoolbook" pitchFamily="18" charset="0"/>
              </a:rPr>
            </a:br>
            <a:r>
              <a:rPr lang="en-US" sz="2800" b="1" i="1" dirty="0">
                <a:solidFill>
                  <a:prstClr val="black"/>
                </a:solidFill>
                <a:latin typeface="Century Schoolbook" pitchFamily="18" charset="0"/>
              </a:rPr>
              <a:t>to form anything larger than the local church.</a:t>
            </a:r>
          </a:p>
        </p:txBody>
      </p:sp>
      <p:sp>
        <p:nvSpPr>
          <p:cNvPr id="44038" name="Text Box 6"/>
          <p:cNvSpPr txBox="1">
            <a:spLocks noChangeArrowheads="1"/>
          </p:cNvSpPr>
          <p:nvPr/>
        </p:nvSpPr>
        <p:spPr bwMode="auto">
          <a:xfrm>
            <a:off x="525463"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4400" dirty="0">
                <a:solidFill>
                  <a:prstClr val="black"/>
                </a:solidFill>
              </a:rPr>
              <a:t>CHRIST</a:t>
            </a:r>
          </a:p>
        </p:txBody>
      </p:sp>
      <p:sp>
        <p:nvSpPr>
          <p:cNvPr id="44039" name="Text Box 7"/>
          <p:cNvSpPr txBox="1">
            <a:spLocks noChangeArrowheads="1"/>
          </p:cNvSpPr>
          <p:nvPr/>
        </p:nvSpPr>
        <p:spPr bwMode="auto">
          <a:xfrm>
            <a:off x="3556000"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4400" dirty="0">
                <a:solidFill>
                  <a:prstClr val="black"/>
                </a:solidFill>
              </a:rPr>
              <a:t>CHRIST</a:t>
            </a:r>
          </a:p>
        </p:txBody>
      </p:sp>
      <p:sp>
        <p:nvSpPr>
          <p:cNvPr id="44040" name="Text Box 8"/>
          <p:cNvSpPr txBox="1">
            <a:spLocks noChangeArrowheads="1"/>
          </p:cNvSpPr>
          <p:nvPr/>
        </p:nvSpPr>
        <p:spPr bwMode="auto">
          <a:xfrm>
            <a:off x="6440488"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4400" dirty="0">
                <a:solidFill>
                  <a:prstClr val="black"/>
                </a:solidFill>
              </a:rPr>
              <a:t>CHRIST</a:t>
            </a:r>
          </a:p>
        </p:txBody>
      </p:sp>
      <p:sp>
        <p:nvSpPr>
          <p:cNvPr id="44041" name="Line 9"/>
          <p:cNvSpPr>
            <a:spLocks noChangeShapeType="1"/>
          </p:cNvSpPr>
          <p:nvPr/>
        </p:nvSpPr>
        <p:spPr bwMode="auto">
          <a:xfrm>
            <a:off x="16002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sp>
        <p:nvSpPr>
          <p:cNvPr id="44042" name="Line 10"/>
          <p:cNvSpPr>
            <a:spLocks noChangeShapeType="1"/>
          </p:cNvSpPr>
          <p:nvPr/>
        </p:nvSpPr>
        <p:spPr bwMode="auto">
          <a:xfrm>
            <a:off x="46482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sp>
        <p:nvSpPr>
          <p:cNvPr id="44043" name="Line 11"/>
          <p:cNvSpPr>
            <a:spLocks noChangeShapeType="1"/>
          </p:cNvSpPr>
          <p:nvPr/>
        </p:nvSpPr>
        <p:spPr bwMode="auto">
          <a:xfrm>
            <a:off x="75438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prstClr val="black"/>
              </a:solidFill>
              <a:latin typeface="Arial" charset="0"/>
            </a:endParaRPr>
          </a:p>
        </p:txBody>
      </p:sp>
    </p:spTree>
    <p:extLst>
      <p:ext uri="{BB962C8B-B14F-4D97-AF65-F5344CB8AC3E}">
        <p14:creationId xmlns:p14="http://schemas.microsoft.com/office/powerpoint/2010/main" val="382831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sz="4000" dirty="0" smtClean="0">
                <a:latin typeface="Lucida Sans Unicode" panose="020B0602030504020204" pitchFamily="34" charset="0"/>
                <a:cs typeface="Lucida Sans Unicode" panose="020B0602030504020204" pitchFamily="34" charset="0"/>
              </a:rPr>
              <a:t>Beginning Tonight</a:t>
            </a:r>
            <a:endParaRPr lang="en-US" sz="40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50000"/>
              </a:lnSpc>
              <a:spcBef>
                <a:spcPts val="0"/>
              </a:spcBef>
            </a:pPr>
            <a:r>
              <a:rPr lang="en-US" sz="2800" dirty="0" smtClean="0">
                <a:latin typeface="Lucida Sans Unicode" panose="020B0602030504020204" pitchFamily="34" charset="0"/>
                <a:cs typeface="Lucida Sans Unicode" panose="020B0602030504020204" pitchFamily="34" charset="0"/>
              </a:rPr>
              <a:t>Do not let the local church be burdened with organizational ties to other local churches.</a:t>
            </a:r>
            <a:endParaRPr lang="en-US" sz="28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0182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82" name="Rectangle 34"/>
          <p:cNvSpPr>
            <a:spLocks noGrp="1" noChangeArrowheads="1"/>
          </p:cNvSpPr>
          <p:nvPr>
            <p:ph type="body" sz="half" idx="1"/>
          </p:nvPr>
        </p:nvSpPr>
        <p:spPr>
          <a:xfrm>
            <a:off x="457200" y="1447800"/>
            <a:ext cx="4038600" cy="4530725"/>
          </a:xfrm>
        </p:spPr>
        <p:txBody>
          <a:bodyPr anchor="ctr">
            <a:normAutofit/>
          </a:bodyPr>
          <a:lstStyle/>
          <a:p>
            <a:pPr marL="0" indent="0" algn="ctr">
              <a:lnSpc>
                <a:spcPct val="135000"/>
              </a:lnSpc>
              <a:spcBef>
                <a:spcPts val="0"/>
              </a:spcBef>
              <a:buNone/>
            </a:pPr>
            <a:r>
              <a:rPr lang="en-US" sz="2600" dirty="0">
                <a:latin typeface="Lucida Sans Unicode" panose="020B0602030504020204" pitchFamily="34" charset="0"/>
                <a:cs typeface="Lucida Sans Unicode" panose="020B0602030504020204" pitchFamily="34" charset="0"/>
              </a:rPr>
              <a:t>Have you given much thought to the organizational structure or lack thereof in different churches?</a:t>
            </a:r>
          </a:p>
        </p:txBody>
      </p:sp>
      <p:graphicFrame>
        <p:nvGraphicFramePr>
          <p:cNvPr id="2" name="Diagram 1"/>
          <p:cNvGraphicFramePr/>
          <p:nvPr/>
        </p:nvGraphicFramePr>
        <p:xfrm>
          <a:off x="4648200" y="1143000"/>
          <a:ext cx="4038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972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685800"/>
            <a:ext cx="8229600" cy="5445125"/>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Some </a:t>
            </a:r>
            <a:r>
              <a:rPr lang="en-US" sz="2400" dirty="0" smtClean="0">
                <a:latin typeface="Lucida Sans Unicode" panose="020B0602030504020204" pitchFamily="34" charset="0"/>
                <a:cs typeface="Lucida Sans Unicode" panose="020B0602030504020204" pitchFamily="34" charset="0"/>
              </a:rPr>
              <a:t>very </a:t>
            </a:r>
            <a:r>
              <a:rPr lang="en-US" sz="2400" dirty="0">
                <a:latin typeface="Lucida Sans Unicode" panose="020B0602030504020204" pitchFamily="34" charset="0"/>
                <a:cs typeface="Lucida Sans Unicode" panose="020B0602030504020204" pitchFamily="34" charset="0"/>
              </a:rPr>
              <a:t>tightly controlled: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Roman Catholic Church</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Mormon Church</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Some </a:t>
            </a:r>
            <a:r>
              <a:rPr lang="en-US" sz="2400" dirty="0" smtClean="0">
                <a:latin typeface="Lucida Sans Unicode" panose="020B0602030504020204" pitchFamily="34" charset="0"/>
                <a:cs typeface="Lucida Sans Unicode" panose="020B0602030504020204" pitchFamily="34" charset="0"/>
              </a:rPr>
              <a:t>link local churches, </a:t>
            </a:r>
            <a:r>
              <a:rPr lang="en-US" sz="2400" dirty="0">
                <a:latin typeface="Lucida Sans Unicode" panose="020B0602030504020204" pitchFamily="34" charset="0"/>
                <a:cs typeface="Lucida Sans Unicode" panose="020B0602030504020204" pitchFamily="34" charset="0"/>
              </a:rPr>
              <a:t>but not as tightly: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Southern Baptist Convention</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Others completely independent: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Many </a:t>
            </a:r>
            <a:r>
              <a:rPr lang="en-US" sz="2200" dirty="0">
                <a:latin typeface="Lucida Sans Unicode" panose="020B0602030504020204" pitchFamily="34" charset="0"/>
                <a:cs typeface="Lucida Sans Unicode" panose="020B0602030504020204" pitchFamily="34" charset="0"/>
              </a:rPr>
              <a:t>communities have a few churches like this</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Perhaps even some that would not use the description, “church of Christ.”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8204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6629400" y="3810000"/>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sz="2400" b="1">
                <a:solidFill>
                  <a:srgbClr val="FF0033"/>
                </a:solidFill>
                <a:latin typeface="Times New Roman" pitchFamily="18" charset="0"/>
              </a:rPr>
              <a:t>(75)</a:t>
            </a:r>
          </a:p>
        </p:txBody>
      </p:sp>
      <p:sp>
        <p:nvSpPr>
          <p:cNvPr id="23558" name="AutoShape 6"/>
          <p:cNvSpPr>
            <a:spLocks noChangeAspect="1" noChangeArrowheads="1" noTextEdit="1"/>
          </p:cNvSpPr>
          <p:nvPr/>
        </p:nvSpPr>
        <p:spPr bwMode="auto">
          <a:xfrm>
            <a:off x="304800" y="533400"/>
            <a:ext cx="859631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60" name="Line 8"/>
          <p:cNvSpPr>
            <a:spLocks noChangeShapeType="1"/>
          </p:cNvSpPr>
          <p:nvPr/>
        </p:nvSpPr>
        <p:spPr bwMode="auto">
          <a:xfrm>
            <a:off x="4602163" y="1651000"/>
            <a:ext cx="0" cy="1651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1" name="Line 9"/>
          <p:cNvSpPr>
            <a:spLocks noChangeShapeType="1"/>
          </p:cNvSpPr>
          <p:nvPr/>
        </p:nvSpPr>
        <p:spPr bwMode="auto">
          <a:xfrm>
            <a:off x="1719263"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2" name="Line 10"/>
          <p:cNvSpPr>
            <a:spLocks noChangeShapeType="1"/>
          </p:cNvSpPr>
          <p:nvPr/>
        </p:nvSpPr>
        <p:spPr bwMode="auto">
          <a:xfrm>
            <a:off x="4602163"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3" name="Line 11"/>
          <p:cNvSpPr>
            <a:spLocks noChangeShapeType="1"/>
          </p:cNvSpPr>
          <p:nvPr/>
        </p:nvSpPr>
        <p:spPr bwMode="auto">
          <a:xfrm>
            <a:off x="7483475" y="1816100"/>
            <a:ext cx="0" cy="157163"/>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4" name="Line 12"/>
          <p:cNvSpPr>
            <a:spLocks noChangeShapeType="1"/>
          </p:cNvSpPr>
          <p:nvPr/>
        </p:nvSpPr>
        <p:spPr bwMode="auto">
          <a:xfrm>
            <a:off x="1719263" y="1816100"/>
            <a:ext cx="2882900"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5" name="Line 13"/>
          <p:cNvSpPr>
            <a:spLocks noChangeShapeType="1"/>
          </p:cNvSpPr>
          <p:nvPr/>
        </p:nvSpPr>
        <p:spPr bwMode="auto">
          <a:xfrm>
            <a:off x="4602163" y="1816100"/>
            <a:ext cx="2881312"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6" name="Rectangle 14"/>
          <p:cNvSpPr>
            <a:spLocks noChangeArrowheads="1"/>
          </p:cNvSpPr>
          <p:nvPr/>
        </p:nvSpPr>
        <p:spPr bwMode="auto">
          <a:xfrm>
            <a:off x="317500" y="19732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67" name="Rectangle 15"/>
          <p:cNvSpPr>
            <a:spLocks noChangeArrowheads="1"/>
          </p:cNvSpPr>
          <p:nvPr/>
        </p:nvSpPr>
        <p:spPr bwMode="auto">
          <a:xfrm>
            <a:off x="457200" y="2133600"/>
            <a:ext cx="25209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2400" b="1">
                <a:solidFill>
                  <a:srgbClr val="000080"/>
                </a:solidFill>
                <a:latin typeface="Arial Black" pitchFamily="34" charset="0"/>
              </a:rPr>
              <a:t>GA State Conv.</a:t>
            </a:r>
            <a:endParaRPr lang="en-US" sz="2400">
              <a:solidFill>
                <a:srgbClr val="000000"/>
              </a:solidFill>
            </a:endParaRPr>
          </a:p>
        </p:txBody>
      </p:sp>
      <p:sp>
        <p:nvSpPr>
          <p:cNvPr id="23568" name="Rectangle 16"/>
          <p:cNvSpPr>
            <a:spLocks noChangeArrowheads="1"/>
          </p:cNvSpPr>
          <p:nvPr/>
        </p:nvSpPr>
        <p:spPr bwMode="auto">
          <a:xfrm>
            <a:off x="317500" y="19732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69" name="Line 17"/>
          <p:cNvSpPr>
            <a:spLocks noChangeShapeType="1"/>
          </p:cNvSpPr>
          <p:nvPr/>
        </p:nvSpPr>
        <p:spPr bwMode="auto">
          <a:xfrm>
            <a:off x="3548063" y="2565400"/>
            <a:ext cx="0" cy="604838"/>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0" name="Line 18"/>
          <p:cNvSpPr>
            <a:spLocks noChangeShapeType="1"/>
          </p:cNvSpPr>
          <p:nvPr/>
        </p:nvSpPr>
        <p:spPr bwMode="auto">
          <a:xfrm>
            <a:off x="3548063" y="31702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1" name="Line 19"/>
          <p:cNvSpPr>
            <a:spLocks noChangeShapeType="1"/>
          </p:cNvSpPr>
          <p:nvPr/>
        </p:nvSpPr>
        <p:spPr bwMode="auto">
          <a:xfrm>
            <a:off x="3548063" y="38687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2" name="Line 20"/>
          <p:cNvSpPr>
            <a:spLocks noChangeShapeType="1"/>
          </p:cNvSpPr>
          <p:nvPr/>
        </p:nvSpPr>
        <p:spPr bwMode="auto">
          <a:xfrm>
            <a:off x="3548063" y="4567238"/>
            <a:ext cx="71437"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3" name="Line 21"/>
          <p:cNvSpPr>
            <a:spLocks noChangeShapeType="1"/>
          </p:cNvSpPr>
          <p:nvPr/>
        </p:nvSpPr>
        <p:spPr bwMode="auto">
          <a:xfrm>
            <a:off x="3548063" y="3170238"/>
            <a:ext cx="0" cy="6985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4" name="Line 22"/>
          <p:cNvSpPr>
            <a:spLocks noChangeShapeType="1"/>
          </p:cNvSpPr>
          <p:nvPr/>
        </p:nvSpPr>
        <p:spPr bwMode="auto">
          <a:xfrm>
            <a:off x="3548063" y="3868738"/>
            <a:ext cx="0" cy="6985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5" name="Rectangle 23"/>
          <p:cNvSpPr>
            <a:spLocks noChangeArrowheads="1"/>
          </p:cNvSpPr>
          <p:nvPr/>
        </p:nvSpPr>
        <p:spPr bwMode="auto">
          <a:xfrm>
            <a:off x="3619500" y="2874963"/>
            <a:ext cx="2806700" cy="5889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76" name="Rectangle 24"/>
          <p:cNvSpPr>
            <a:spLocks noChangeArrowheads="1"/>
          </p:cNvSpPr>
          <p:nvPr/>
        </p:nvSpPr>
        <p:spPr bwMode="auto">
          <a:xfrm>
            <a:off x="3810000" y="2895600"/>
            <a:ext cx="2451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East Liberty</a:t>
            </a:r>
            <a:br>
              <a:rPr lang="en-US" b="1">
                <a:solidFill>
                  <a:srgbClr val="000080"/>
                </a:solidFill>
                <a:latin typeface="Arial Black" pitchFamily="34" charset="0"/>
              </a:rPr>
            </a:br>
            <a:r>
              <a:rPr lang="en-US" b="1">
                <a:solidFill>
                  <a:srgbClr val="000080"/>
                </a:solidFill>
                <a:latin typeface="Arial Black" pitchFamily="34" charset="0"/>
              </a:rPr>
              <a:t>Baptist Association</a:t>
            </a:r>
            <a:endParaRPr lang="en-US">
              <a:solidFill>
                <a:srgbClr val="000000"/>
              </a:solidFill>
            </a:endParaRPr>
          </a:p>
        </p:txBody>
      </p:sp>
      <p:sp>
        <p:nvSpPr>
          <p:cNvPr id="23577" name="Rectangle 25"/>
          <p:cNvSpPr>
            <a:spLocks noChangeArrowheads="1"/>
          </p:cNvSpPr>
          <p:nvPr/>
        </p:nvSpPr>
        <p:spPr bwMode="auto">
          <a:xfrm>
            <a:off x="3619500" y="2874963"/>
            <a:ext cx="2806700" cy="588962"/>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78" name="Rectangle 26"/>
          <p:cNvSpPr>
            <a:spLocks noChangeArrowheads="1"/>
          </p:cNvSpPr>
          <p:nvPr/>
        </p:nvSpPr>
        <p:spPr bwMode="auto">
          <a:xfrm>
            <a:off x="3619500" y="35734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79" name="Rectangle 27"/>
          <p:cNvSpPr>
            <a:spLocks noChangeArrowheads="1"/>
          </p:cNvSpPr>
          <p:nvPr/>
        </p:nvSpPr>
        <p:spPr bwMode="auto">
          <a:xfrm>
            <a:off x="3733800" y="3581400"/>
            <a:ext cx="24511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Troy-Salem</a:t>
            </a:r>
            <a:br>
              <a:rPr lang="en-US" b="1">
                <a:solidFill>
                  <a:srgbClr val="000080"/>
                </a:solidFill>
                <a:latin typeface="Arial Black" pitchFamily="34" charset="0"/>
              </a:rPr>
            </a:br>
            <a:r>
              <a:rPr lang="en-US" b="1">
                <a:solidFill>
                  <a:srgbClr val="000080"/>
                </a:solidFill>
                <a:latin typeface="Arial Black" pitchFamily="34" charset="0"/>
              </a:rPr>
              <a:t>Baptist Association</a:t>
            </a:r>
          </a:p>
        </p:txBody>
      </p:sp>
      <p:sp>
        <p:nvSpPr>
          <p:cNvPr id="23580" name="Rectangle 28"/>
          <p:cNvSpPr>
            <a:spLocks noChangeArrowheads="1"/>
          </p:cNvSpPr>
          <p:nvPr/>
        </p:nvSpPr>
        <p:spPr bwMode="auto">
          <a:xfrm>
            <a:off x="3619500" y="35734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1" name="Line 29"/>
          <p:cNvSpPr>
            <a:spLocks noChangeShapeType="1"/>
          </p:cNvSpPr>
          <p:nvPr/>
        </p:nvSpPr>
        <p:spPr bwMode="auto">
          <a:xfrm>
            <a:off x="5021263" y="4864100"/>
            <a:ext cx="0" cy="155575"/>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2" name="Line 30"/>
          <p:cNvSpPr>
            <a:spLocks noChangeShapeType="1"/>
          </p:cNvSpPr>
          <p:nvPr/>
        </p:nvSpPr>
        <p:spPr bwMode="auto">
          <a:xfrm>
            <a:off x="3371850"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3" name="Line 31"/>
          <p:cNvSpPr>
            <a:spLocks noChangeShapeType="1"/>
          </p:cNvSpPr>
          <p:nvPr/>
        </p:nvSpPr>
        <p:spPr bwMode="auto">
          <a:xfrm>
            <a:off x="5021263"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4" name="Line 32"/>
          <p:cNvSpPr>
            <a:spLocks noChangeShapeType="1"/>
          </p:cNvSpPr>
          <p:nvPr/>
        </p:nvSpPr>
        <p:spPr bwMode="auto">
          <a:xfrm>
            <a:off x="6670675" y="5019675"/>
            <a:ext cx="0" cy="15240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5" name="Line 33"/>
          <p:cNvSpPr>
            <a:spLocks noChangeShapeType="1"/>
          </p:cNvSpPr>
          <p:nvPr/>
        </p:nvSpPr>
        <p:spPr bwMode="auto">
          <a:xfrm>
            <a:off x="3352800" y="5029200"/>
            <a:ext cx="1649413"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6" name="Line 34"/>
          <p:cNvSpPr>
            <a:spLocks noChangeShapeType="1"/>
          </p:cNvSpPr>
          <p:nvPr/>
        </p:nvSpPr>
        <p:spPr bwMode="auto">
          <a:xfrm>
            <a:off x="5021263" y="5019675"/>
            <a:ext cx="1649412" cy="0"/>
          </a:xfrm>
          <a:prstGeom prst="line">
            <a:avLst/>
          </a:prstGeom>
          <a:noFill/>
          <a:ln w="12700">
            <a:solidFill>
              <a:srgbClr val="3333CC"/>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87" name="Rectangle 35"/>
          <p:cNvSpPr>
            <a:spLocks noChangeArrowheads="1"/>
          </p:cNvSpPr>
          <p:nvPr/>
        </p:nvSpPr>
        <p:spPr bwMode="auto">
          <a:xfrm>
            <a:off x="2584450" y="5172075"/>
            <a:ext cx="1574800"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88" name="Rectangle 36"/>
          <p:cNvSpPr>
            <a:spLocks noChangeArrowheads="1"/>
          </p:cNvSpPr>
          <p:nvPr/>
        </p:nvSpPr>
        <p:spPr bwMode="auto">
          <a:xfrm>
            <a:off x="2895600" y="5181600"/>
            <a:ext cx="10017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First</a:t>
            </a:r>
            <a:br>
              <a:rPr lang="en-US" sz="2000" b="1">
                <a:solidFill>
                  <a:srgbClr val="000080"/>
                </a:solidFill>
                <a:latin typeface="Arial Black" pitchFamily="34" charset="0"/>
              </a:rPr>
            </a:br>
            <a:r>
              <a:rPr lang="en-US" sz="2000" b="1">
                <a:solidFill>
                  <a:srgbClr val="000080"/>
                </a:solidFill>
                <a:latin typeface="Arial Black" pitchFamily="34" charset="0"/>
              </a:rPr>
              <a:t>Baptist</a:t>
            </a:r>
            <a:endParaRPr lang="en-US" sz="2000">
              <a:solidFill>
                <a:srgbClr val="000000"/>
              </a:solidFill>
            </a:endParaRPr>
          </a:p>
        </p:txBody>
      </p:sp>
      <p:sp>
        <p:nvSpPr>
          <p:cNvPr id="23589" name="Rectangle 37"/>
          <p:cNvSpPr>
            <a:spLocks noChangeArrowheads="1"/>
          </p:cNvSpPr>
          <p:nvPr/>
        </p:nvSpPr>
        <p:spPr bwMode="auto">
          <a:xfrm>
            <a:off x="2584450" y="5172075"/>
            <a:ext cx="1574800"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0" name="Rectangle 38"/>
          <p:cNvSpPr>
            <a:spLocks noChangeArrowheads="1"/>
          </p:cNvSpPr>
          <p:nvPr/>
        </p:nvSpPr>
        <p:spPr bwMode="auto">
          <a:xfrm>
            <a:off x="4233863" y="5172075"/>
            <a:ext cx="1574800"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1" name="Rectangle 39"/>
          <p:cNvSpPr>
            <a:spLocks noChangeArrowheads="1"/>
          </p:cNvSpPr>
          <p:nvPr/>
        </p:nvSpPr>
        <p:spPr bwMode="auto">
          <a:xfrm>
            <a:off x="4343400" y="5181600"/>
            <a:ext cx="13970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Crestview</a:t>
            </a:r>
            <a:br>
              <a:rPr lang="en-US" sz="2000" b="1">
                <a:solidFill>
                  <a:srgbClr val="000080"/>
                </a:solidFill>
                <a:latin typeface="Arial Black" pitchFamily="34" charset="0"/>
              </a:rPr>
            </a:br>
            <a:r>
              <a:rPr lang="en-US" sz="2000" b="1">
                <a:solidFill>
                  <a:srgbClr val="000080"/>
                </a:solidFill>
                <a:latin typeface="Arial Black" pitchFamily="34" charset="0"/>
              </a:rPr>
              <a:t>Baptist</a:t>
            </a:r>
          </a:p>
        </p:txBody>
      </p:sp>
      <p:sp>
        <p:nvSpPr>
          <p:cNvPr id="23592" name="Rectangle 40"/>
          <p:cNvSpPr>
            <a:spLocks noChangeArrowheads="1"/>
          </p:cNvSpPr>
          <p:nvPr/>
        </p:nvSpPr>
        <p:spPr bwMode="auto">
          <a:xfrm>
            <a:off x="4233863" y="5172075"/>
            <a:ext cx="1574800"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3" name="Rectangle 41"/>
          <p:cNvSpPr>
            <a:spLocks noChangeArrowheads="1"/>
          </p:cNvSpPr>
          <p:nvPr/>
        </p:nvSpPr>
        <p:spPr bwMode="auto">
          <a:xfrm>
            <a:off x="5884863" y="5172075"/>
            <a:ext cx="1573212" cy="593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4" name="Rectangle 42"/>
          <p:cNvSpPr>
            <a:spLocks noChangeArrowheads="1"/>
          </p:cNvSpPr>
          <p:nvPr/>
        </p:nvSpPr>
        <p:spPr bwMode="auto">
          <a:xfrm>
            <a:off x="6019800" y="5181600"/>
            <a:ext cx="104457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000" b="1">
                <a:solidFill>
                  <a:srgbClr val="000080"/>
                </a:solidFill>
                <a:latin typeface="Arial Black" pitchFamily="34" charset="0"/>
              </a:rPr>
              <a:t>Calvary</a:t>
            </a:r>
            <a:br>
              <a:rPr lang="en-US" sz="2000" b="1">
                <a:solidFill>
                  <a:srgbClr val="000080"/>
                </a:solidFill>
                <a:latin typeface="Arial Black" pitchFamily="34" charset="0"/>
              </a:rPr>
            </a:br>
            <a:r>
              <a:rPr lang="en-US" sz="2000" b="1">
                <a:solidFill>
                  <a:srgbClr val="000080"/>
                </a:solidFill>
                <a:latin typeface="Arial Black" pitchFamily="34" charset="0"/>
              </a:rPr>
              <a:t>Baptist</a:t>
            </a:r>
          </a:p>
        </p:txBody>
      </p:sp>
      <p:sp>
        <p:nvSpPr>
          <p:cNvPr id="23595" name="Rectangle 43"/>
          <p:cNvSpPr>
            <a:spLocks noChangeArrowheads="1"/>
          </p:cNvSpPr>
          <p:nvPr/>
        </p:nvSpPr>
        <p:spPr bwMode="auto">
          <a:xfrm>
            <a:off x="5884863" y="5172075"/>
            <a:ext cx="1573212" cy="593725"/>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6" name="Rectangle 44"/>
          <p:cNvSpPr>
            <a:spLocks noChangeArrowheads="1"/>
          </p:cNvSpPr>
          <p:nvPr/>
        </p:nvSpPr>
        <p:spPr bwMode="auto">
          <a:xfrm>
            <a:off x="3619500" y="42719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597" name="Rectangle 45"/>
          <p:cNvSpPr>
            <a:spLocks noChangeArrowheads="1"/>
          </p:cNvSpPr>
          <p:nvPr/>
        </p:nvSpPr>
        <p:spPr bwMode="auto">
          <a:xfrm>
            <a:off x="3733800" y="4267200"/>
            <a:ext cx="24511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b="1">
                <a:solidFill>
                  <a:srgbClr val="000080"/>
                </a:solidFill>
                <a:latin typeface="Arial Black" pitchFamily="34" charset="0"/>
              </a:rPr>
              <a:t>Autauga</a:t>
            </a:r>
            <a:br>
              <a:rPr lang="en-US" b="1">
                <a:solidFill>
                  <a:srgbClr val="000080"/>
                </a:solidFill>
                <a:latin typeface="Arial Black" pitchFamily="34" charset="0"/>
              </a:rPr>
            </a:br>
            <a:r>
              <a:rPr lang="en-US" b="1">
                <a:solidFill>
                  <a:srgbClr val="000080"/>
                </a:solidFill>
                <a:latin typeface="Arial Black" pitchFamily="34" charset="0"/>
              </a:rPr>
              <a:t>Baptist Association</a:t>
            </a:r>
          </a:p>
        </p:txBody>
      </p:sp>
      <p:sp>
        <p:nvSpPr>
          <p:cNvPr id="23598" name="Rectangle 46"/>
          <p:cNvSpPr>
            <a:spLocks noChangeArrowheads="1"/>
          </p:cNvSpPr>
          <p:nvPr/>
        </p:nvSpPr>
        <p:spPr bwMode="auto">
          <a:xfrm>
            <a:off x="3619500" y="42719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599" name="Rectangle 47"/>
          <p:cNvSpPr>
            <a:spLocks noChangeArrowheads="1"/>
          </p:cNvSpPr>
          <p:nvPr/>
        </p:nvSpPr>
        <p:spPr bwMode="auto">
          <a:xfrm>
            <a:off x="3198813" y="1973263"/>
            <a:ext cx="2808287"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0" name="Rectangle 48"/>
          <p:cNvSpPr>
            <a:spLocks noChangeArrowheads="1"/>
          </p:cNvSpPr>
          <p:nvPr/>
        </p:nvSpPr>
        <p:spPr bwMode="auto">
          <a:xfrm>
            <a:off x="3429000" y="2133600"/>
            <a:ext cx="2470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400" b="1">
                <a:solidFill>
                  <a:srgbClr val="000080"/>
                </a:solidFill>
                <a:latin typeface="Arial Black" pitchFamily="34" charset="0"/>
              </a:rPr>
              <a:t>AL State Conv.</a:t>
            </a:r>
          </a:p>
        </p:txBody>
      </p:sp>
      <p:sp>
        <p:nvSpPr>
          <p:cNvPr id="23601" name="Rectangle 49"/>
          <p:cNvSpPr>
            <a:spLocks noChangeArrowheads="1"/>
          </p:cNvSpPr>
          <p:nvPr/>
        </p:nvSpPr>
        <p:spPr bwMode="auto">
          <a:xfrm>
            <a:off x="3198813" y="1973263"/>
            <a:ext cx="2808287"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2" name="Rectangle 50"/>
          <p:cNvSpPr>
            <a:spLocks noChangeArrowheads="1"/>
          </p:cNvSpPr>
          <p:nvPr/>
        </p:nvSpPr>
        <p:spPr bwMode="auto">
          <a:xfrm>
            <a:off x="6081713" y="1973263"/>
            <a:ext cx="2806700" cy="592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3" name="Rectangle 51"/>
          <p:cNvSpPr>
            <a:spLocks noChangeArrowheads="1"/>
          </p:cNvSpPr>
          <p:nvPr/>
        </p:nvSpPr>
        <p:spPr bwMode="auto">
          <a:xfrm>
            <a:off x="6248400" y="2133600"/>
            <a:ext cx="243681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0" fontAlgn="base" hangingPunct="0">
              <a:spcBef>
                <a:spcPct val="0"/>
              </a:spcBef>
              <a:spcAft>
                <a:spcPct val="0"/>
              </a:spcAft>
            </a:pPr>
            <a:r>
              <a:rPr lang="en-US" sz="2400" b="1">
                <a:solidFill>
                  <a:srgbClr val="000080"/>
                </a:solidFill>
                <a:latin typeface="Arial Black" pitchFamily="34" charset="0"/>
              </a:rPr>
              <a:t>FL State Conv.</a:t>
            </a:r>
          </a:p>
        </p:txBody>
      </p:sp>
      <p:sp>
        <p:nvSpPr>
          <p:cNvPr id="23604" name="Rectangle 52"/>
          <p:cNvSpPr>
            <a:spLocks noChangeArrowheads="1"/>
          </p:cNvSpPr>
          <p:nvPr/>
        </p:nvSpPr>
        <p:spPr bwMode="auto">
          <a:xfrm>
            <a:off x="6081713" y="1973263"/>
            <a:ext cx="2806700" cy="592137"/>
          </a:xfrm>
          <a:prstGeom prst="rect">
            <a:avLst/>
          </a:prstGeom>
          <a:noFill/>
          <a:ln w="63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5" name="Rectangle 53"/>
          <p:cNvSpPr>
            <a:spLocks noChangeArrowheads="1"/>
          </p:cNvSpPr>
          <p:nvPr/>
        </p:nvSpPr>
        <p:spPr bwMode="auto">
          <a:xfrm>
            <a:off x="2152650" y="573088"/>
            <a:ext cx="4897438" cy="10779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ndParaRPr>
          </a:p>
        </p:txBody>
      </p:sp>
      <p:sp>
        <p:nvSpPr>
          <p:cNvPr id="23606" name="Rectangle 54"/>
          <p:cNvSpPr>
            <a:spLocks noChangeArrowheads="1"/>
          </p:cNvSpPr>
          <p:nvPr/>
        </p:nvSpPr>
        <p:spPr bwMode="auto">
          <a:xfrm>
            <a:off x="2209800" y="884238"/>
            <a:ext cx="47879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p>
            <a:pPr eaLnBrk="0" fontAlgn="base" hangingPunct="0">
              <a:spcBef>
                <a:spcPct val="0"/>
              </a:spcBef>
              <a:spcAft>
                <a:spcPct val="0"/>
              </a:spcAft>
            </a:pPr>
            <a:r>
              <a:rPr lang="en-US" sz="2400" b="1">
                <a:solidFill>
                  <a:srgbClr val="000080"/>
                </a:solidFill>
                <a:latin typeface="Arial Black" pitchFamily="34" charset="0"/>
              </a:rPr>
              <a:t>Southern Baptist Convention</a:t>
            </a:r>
            <a:endParaRPr lang="en-US">
              <a:solidFill>
                <a:srgbClr val="000000"/>
              </a:solidFill>
            </a:endParaRPr>
          </a:p>
        </p:txBody>
      </p:sp>
      <p:sp>
        <p:nvSpPr>
          <p:cNvPr id="23607" name="Rectangle 55"/>
          <p:cNvSpPr>
            <a:spLocks noChangeArrowheads="1"/>
          </p:cNvSpPr>
          <p:nvPr/>
        </p:nvSpPr>
        <p:spPr bwMode="auto">
          <a:xfrm>
            <a:off x="2152650" y="573088"/>
            <a:ext cx="4897438" cy="1077912"/>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23609" name="Text Box 57"/>
          <p:cNvSpPr txBox="1">
            <a:spLocks noChangeArrowheads="1"/>
          </p:cNvSpPr>
          <p:nvPr/>
        </p:nvSpPr>
        <p:spPr bwMode="auto">
          <a:xfrm>
            <a:off x="7696200" y="5181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n-US" sz="2400" b="1">
                <a:solidFill>
                  <a:srgbClr val="FF3300"/>
                </a:solidFill>
              </a:rPr>
              <a:t>(27)</a:t>
            </a:r>
          </a:p>
        </p:txBody>
      </p:sp>
    </p:spTree>
    <p:extLst>
      <p:ext uri="{BB962C8B-B14F-4D97-AF65-F5344CB8AC3E}">
        <p14:creationId xmlns:p14="http://schemas.microsoft.com/office/powerpoint/2010/main" val="3209948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mormon church organization"/>
          <p:cNvPicPr>
            <a:picLocks noChangeAspect="1" noChangeArrowheads="1"/>
          </p:cNvPicPr>
          <p:nvPr/>
        </p:nvPicPr>
        <p:blipFill>
          <a:blip r:embed="rId2">
            <a:extLst>
              <a:ext uri="{28A0092B-C50C-407E-A947-70E740481C1C}">
                <a14:useLocalDpi xmlns:a14="http://schemas.microsoft.com/office/drawing/2010/main" val="0"/>
              </a:ext>
            </a:extLst>
          </a:blip>
          <a:srcRect r="23625" b="25545"/>
          <a:stretch>
            <a:fillRect/>
          </a:stretch>
        </p:blipFill>
        <p:spPr bwMode="auto">
          <a:xfrm>
            <a:off x="533400" y="528638"/>
            <a:ext cx="8162925" cy="632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52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b">
            <a:normAutofit/>
          </a:bodyPr>
          <a:lstStyle/>
          <a:p>
            <a:r>
              <a:rPr lang="en-US" sz="3600" dirty="0">
                <a:latin typeface="Lucida Sans Unicode" panose="020B0602030504020204" pitchFamily="34" charset="0"/>
                <a:cs typeface="Lucida Sans Unicode" panose="020B0602030504020204" pitchFamily="34" charset="0"/>
              </a:rPr>
              <a:t>What does the </a:t>
            </a:r>
            <a:r>
              <a:rPr lang="en-US" sz="3600" dirty="0" smtClean="0">
                <a:latin typeface="Lucida Sans Unicode" panose="020B0602030504020204" pitchFamily="34" charset="0"/>
                <a:cs typeface="Lucida Sans Unicode" panose="020B0602030504020204" pitchFamily="34" charset="0"/>
              </a:rPr>
              <a:t>N.T. </a:t>
            </a:r>
            <a:r>
              <a:rPr lang="en-US" sz="3600" dirty="0">
                <a:latin typeface="Lucida Sans Unicode" panose="020B0602030504020204" pitchFamily="34" charset="0"/>
                <a:cs typeface="Lucida Sans Unicode" panose="020B0602030504020204" pitchFamily="34" charset="0"/>
              </a:rPr>
              <a:t>teach?</a:t>
            </a:r>
          </a:p>
        </p:txBody>
      </p:sp>
      <p:sp>
        <p:nvSpPr>
          <p:cNvPr id="15363" name="Rectangle 3"/>
          <p:cNvSpPr>
            <a:spLocks noGrp="1" noChangeArrowheads="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Should each local church be independent, or should there be some structural ties (associations, conventions, dioceses, etc.)?</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Should there be some </a:t>
            </a:r>
            <a:r>
              <a:rPr lang="en-US" sz="2400" dirty="0" smtClean="0">
                <a:latin typeface="Lucida Sans Unicode" panose="020B0602030504020204" pitchFamily="34" charset="0"/>
                <a:cs typeface="Lucida Sans Unicode" panose="020B0602030504020204" pitchFamily="34" charset="0"/>
              </a:rPr>
              <a:t>level(s</a:t>
            </a:r>
            <a:r>
              <a:rPr lang="en-US" sz="2400" dirty="0">
                <a:latin typeface="Lucida Sans Unicode" panose="020B0602030504020204" pitchFamily="34" charset="0"/>
                <a:cs typeface="Lucida Sans Unicode" panose="020B0602030504020204" pitchFamily="34" charset="0"/>
              </a:rPr>
              <a:t>) of organization above the local church</a:t>
            </a:r>
            <a:r>
              <a:rPr lang="en-US" sz="24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Should a local church ever give any degree of control to another church, to some other organization or institution, or to some man or group of men outside that local church? </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40939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25000"/>
              </a:lnSpc>
            </a:pPr>
            <a:r>
              <a:rPr lang="en-US" sz="3200" dirty="0" smtClean="0">
                <a:latin typeface="Lucida Sans Unicode" panose="020B0602030504020204" pitchFamily="34" charset="0"/>
                <a:cs typeface="Lucida Sans Unicode" panose="020B0602030504020204" pitchFamily="34" charset="0"/>
              </a:rPr>
              <a:t>Let’s first examine some statements made by different authors.</a:t>
            </a:r>
            <a:endParaRPr lang="en-US" sz="3200"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Statements we’ll later evaluate against the Scriptures</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6243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1039</Words>
  <Application>Microsoft Office PowerPoint</Application>
  <PresentationFormat>On-screen Show (4:3)</PresentationFormat>
  <Paragraphs>79</Paragraphs>
  <Slides>21</Slides>
  <Notes>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1_Office Theme</vt:lpstr>
      <vt:lpstr>Default Design</vt:lpstr>
      <vt:lpstr>Blank Presentation</vt:lpstr>
      <vt:lpstr>Continuing a series of lessons</vt:lpstr>
      <vt:lpstr>Quick Review</vt:lpstr>
      <vt:lpstr>Beginning Tonight</vt:lpstr>
      <vt:lpstr>PowerPoint Presentation</vt:lpstr>
      <vt:lpstr>PowerPoint Presentation</vt:lpstr>
      <vt:lpstr>PowerPoint Presentation</vt:lpstr>
      <vt:lpstr>PowerPoint Presentation</vt:lpstr>
      <vt:lpstr>What does the N.T. teach?</vt:lpstr>
      <vt:lpstr>Let’s first examine some statements made by different authors.</vt:lpstr>
      <vt:lpstr>PowerPoint Presentation</vt:lpstr>
      <vt:lpstr>PowerPoint Presentation</vt:lpstr>
      <vt:lpstr>PowerPoint Presentation</vt:lpstr>
      <vt:lpstr>PowerPoint Presentation</vt:lpstr>
      <vt:lpstr>Questions</vt:lpstr>
      <vt:lpstr>A Brief History Lesson</vt:lpstr>
      <vt:lpstr>What do we learn from this?</vt:lpstr>
      <vt:lpstr>Three Principles</vt:lpstr>
      <vt:lpstr>#1 Local churches are NOT autonomous</vt:lpstr>
      <vt:lpstr>#1 Local churches are NOT autonomous</vt:lpstr>
      <vt:lpstr>(#2) Local churches ARE autonomous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a series of lessons</dc:title>
  <dc:creator>Bryan</dc:creator>
  <cp:lastModifiedBy>Bryan</cp:lastModifiedBy>
  <cp:revision>1</cp:revision>
  <dcterms:created xsi:type="dcterms:W3CDTF">2016-05-19T18:06:51Z</dcterms:created>
  <dcterms:modified xsi:type="dcterms:W3CDTF">2016-05-19T18:08:31Z</dcterms:modified>
</cp:coreProperties>
</file>