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7" r:id="rId6"/>
    <p:sldId id="265" r:id="rId7"/>
    <p:sldId id="266" r:id="rId8"/>
    <p:sldId id="262" r:id="rId9"/>
    <p:sldId id="261" r:id="rId10"/>
    <p:sldId id="260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CBBC24-FD92-4178-97CC-FB81922D05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18FA3C-5366-4DE3-9388-7C28C3A2D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89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93D5B5-D865-4C0C-AE1E-7E61B9D3E1C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14EF3A-ECFA-4E42-B5FB-EF3591B8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9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4EF3A-ECFA-4E42-B5FB-EF3591B824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4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3ED33E-B6E9-4D32-AECE-2E03A52BC9B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2AE1F6-A827-4946-95D7-B035080953E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29600" cy="1752600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can hurt, and it can help.</a:t>
            </a:r>
          </a:p>
          <a:p>
            <a:pPr>
              <a:spcAft>
                <a:spcPts val="1200"/>
              </a:spcAft>
            </a:pPr>
            <a:r>
              <a:rPr lang="en-US" sz="28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can destroy life, and it can give life.</a:t>
            </a:r>
            <a:endParaRPr lang="en-US" sz="28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“Death and life are in the power of the tongue” (Prov. 18:21).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2362200" cy="1295400"/>
          </a:xfrm>
        </p:spPr>
        <p:txBody>
          <a:bodyPr/>
          <a:lstStyle/>
          <a:p>
            <a:pPr algn="ctr"/>
            <a:r>
              <a:rPr lang="en-US" sz="3600" dirty="0" smtClean="0"/>
              <a:t>Do speak with…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</a:t>
            </a:r>
            <a:r>
              <a:rPr lang="en-US" b="1" dirty="0" smtClean="0"/>
              <a:t>truthful</a:t>
            </a:r>
            <a:r>
              <a:rPr lang="en-US" dirty="0" smtClean="0"/>
              <a:t>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12:19.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12:22.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22:17-21.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28:23.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A </a:t>
            </a:r>
            <a:r>
              <a:rPr lang="en-US" b="1" dirty="0"/>
              <a:t>kind</a:t>
            </a:r>
            <a:r>
              <a:rPr lang="en-US" dirty="0"/>
              <a:t>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</a:rPr>
              <a:t>31:26.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</a:rPr>
              <a:t>26:24-26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9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2362200" cy="1371600"/>
          </a:xfrm>
        </p:spPr>
        <p:txBody>
          <a:bodyPr/>
          <a:lstStyle/>
          <a:p>
            <a:pPr algn="ctr"/>
            <a:r>
              <a:rPr lang="en-US" sz="3600" dirty="0" smtClean="0"/>
              <a:t>Do speak with…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gentle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25:15.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15:1.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16:24.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15:4.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encouraging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12:25.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15:23.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25:11.</a:t>
            </a:r>
          </a:p>
        </p:txBody>
      </p:sp>
    </p:spTree>
    <p:extLst>
      <p:ext uri="{BB962C8B-B14F-4D97-AF65-F5344CB8AC3E}">
        <p14:creationId xmlns:p14="http://schemas.microsoft.com/office/powerpoint/2010/main" val="39506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2743200"/>
            <a:ext cx="8077200" cy="2895600"/>
          </a:xfrm>
        </p:spPr>
        <p:txBody>
          <a:bodyPr anchor="ctr">
            <a:no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400" b="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the words of my </a:t>
            </a:r>
            <a:r>
              <a:rPr lang="en-US" sz="24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mouth</a:t>
            </a:r>
            <a:r>
              <a:rPr lang="en-US" sz="2400" b="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the meditation of my </a:t>
            </a:r>
            <a:r>
              <a:rPr lang="en-US" sz="24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heart</a:t>
            </a:r>
            <a:r>
              <a:rPr lang="en-US" sz="2400" b="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be acceptable in Your sight, O LORD, my strength and my </a:t>
            </a:r>
            <a:r>
              <a:rPr lang="en-US" sz="2400" b="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redeemer” (</a:t>
            </a:r>
            <a:r>
              <a:rPr lang="en-US" sz="2400" b="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19:14</a:t>
            </a:r>
            <a:r>
              <a:rPr lang="en-US" sz="2400" b="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endParaRPr lang="en-US" sz="2400" b="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0363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2362200" cy="1828800"/>
          </a:xfrm>
        </p:spPr>
        <p:txBody>
          <a:bodyPr/>
          <a:lstStyle/>
          <a:p>
            <a:pPr algn="ctr"/>
            <a:r>
              <a:rPr lang="en-US" sz="3600" dirty="0" smtClean="0"/>
              <a:t>Do not speak with…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lying tongue.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6:16-19.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21:6.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deceitful tongue.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4:24.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26:24-26.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flattering tongue.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26:28.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28:23.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29:5.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4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2362200" cy="1828800"/>
          </a:xfrm>
        </p:spPr>
        <p:txBody>
          <a:bodyPr/>
          <a:lstStyle/>
          <a:p>
            <a:pPr algn="ctr"/>
            <a:r>
              <a:rPr lang="en-US" sz="3600" dirty="0" smtClean="0"/>
              <a:t>Do not speak with…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spiteful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17:4.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backbiting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25:23.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contentious tongue.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18:6.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16:28.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26:20-21.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29:22.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2362200" cy="1828800"/>
          </a:xfrm>
        </p:spPr>
        <p:txBody>
          <a:bodyPr/>
          <a:lstStyle/>
          <a:p>
            <a:pPr algn="ctr"/>
            <a:r>
              <a:rPr lang="en-US" sz="3600" dirty="0" smtClean="0"/>
              <a:t>Do not speak with…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proud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30:32.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27:2.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25:14.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enticing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7:21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19603"/>
            <a:ext cx="8229600" cy="158812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35000"/>
              </a:lnSpc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the words of my mouth and the meditation of my heart be acceptable in Your sight, O LORD, my strength and my Redeemer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19:14).</a:t>
            </a:r>
          </a:p>
        </p:txBody>
      </p:sp>
    </p:spTree>
    <p:extLst>
      <p:ext uri="{BB962C8B-B14F-4D97-AF65-F5344CB8AC3E}">
        <p14:creationId xmlns:p14="http://schemas.microsoft.com/office/powerpoint/2010/main" val="29338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29600" cy="1447800"/>
          </a:xfrm>
        </p:spPr>
        <p:txBody>
          <a:bodyPr vert="horz"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can hurt, and it can help.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can destroy life, and it can give life.</a:t>
            </a:r>
            <a:endParaRPr lang="en-US" sz="24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“Death and life are in the power of the tongue” (Prov. 18:21).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95800"/>
            <a:ext cx="8305800" cy="51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12:36-37</a:t>
            </a:r>
            <a:endParaRPr lang="en-US" sz="24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Review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81000" y="2514600"/>
            <a:ext cx="2362200" cy="1676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Do </a:t>
            </a:r>
            <a:r>
              <a:rPr lang="en-US" sz="3200" b="1" dirty="0" smtClean="0"/>
              <a:t>not</a:t>
            </a:r>
            <a:r>
              <a:rPr lang="en-US" sz="3200" dirty="0" smtClean="0"/>
              <a:t> speak with…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lying tongue.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deceitful tongue.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flattering tongue.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spiteful (malicious, vindictive) tongue.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backbiting tongue.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contentious tongue.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proud tongue.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An enticing tongue.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2362200" cy="1219200"/>
          </a:xfrm>
        </p:spPr>
        <p:txBody>
          <a:bodyPr/>
          <a:lstStyle/>
          <a:p>
            <a:pPr algn="ctr"/>
            <a:r>
              <a:rPr lang="en-US" sz="3600" dirty="0" smtClean="0"/>
              <a:t>Do speak with…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864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righteous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tongue.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12:5.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13:5.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10:20-21, 31-32.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15:28.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16:13.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restrained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tongue.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10:19.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17:27.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29:20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20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2362200" cy="1295400"/>
          </a:xfrm>
        </p:spPr>
        <p:txBody>
          <a:bodyPr/>
          <a:lstStyle/>
          <a:p>
            <a:pPr algn="ctr"/>
            <a:r>
              <a:rPr lang="en-US" sz="3600" dirty="0" smtClean="0"/>
              <a:t>Do speak with…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knowledgeable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23:12.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20:15.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wise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tongue.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15:2.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16:23.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12:18.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15:7.</a:t>
            </a:r>
          </a:p>
        </p:txBody>
      </p:sp>
    </p:spTree>
    <p:extLst>
      <p:ext uri="{BB962C8B-B14F-4D97-AF65-F5344CB8AC3E}">
        <p14:creationId xmlns:p14="http://schemas.microsoft.com/office/powerpoint/2010/main" val="61353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246</TotalTime>
  <Words>370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“Death and life are in the power of the tongue” (Prov. 18:21).</vt:lpstr>
      <vt:lpstr>Do not speak with…</vt:lpstr>
      <vt:lpstr>Do not speak with…</vt:lpstr>
      <vt:lpstr>Do not speak with…</vt:lpstr>
      <vt:lpstr>PowerPoint Presentation</vt:lpstr>
      <vt:lpstr>“Death and life are in the power of the tongue” (Prov. 18:21).</vt:lpstr>
      <vt:lpstr>Review</vt:lpstr>
      <vt:lpstr>Do speak with…</vt:lpstr>
      <vt:lpstr>Do speak with…</vt:lpstr>
      <vt:lpstr>Do speak with…</vt:lpstr>
      <vt:lpstr>Do speak with…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“Death and life are in the power of the tongue” (Prov. 18:21).</dc:title>
  <dc:creator>Bryan</dc:creator>
  <cp:lastModifiedBy>Bryan</cp:lastModifiedBy>
  <cp:revision>18</cp:revision>
  <cp:lastPrinted>2016-09-23T18:54:52Z</cp:lastPrinted>
  <dcterms:created xsi:type="dcterms:W3CDTF">2012-10-26T18:08:33Z</dcterms:created>
  <dcterms:modified xsi:type="dcterms:W3CDTF">2016-09-23T20:36:43Z</dcterms:modified>
</cp:coreProperties>
</file>