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F87D13-DB2E-4E41-A2CF-A78165FCB2EF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C1703F-9B8E-41B9-94A9-0D22DD5D0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9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20C5924-77AA-4AEB-BCCC-79CFFCE6835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DC9E7DB-2B1C-4304-808D-46C4536DE8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0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Improving the Lord’s Church</a:t>
            </a:r>
            <a:endParaRPr lang="en-US" sz="40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“Wait a minute—you can’t do that!”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3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we can improve…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our worthiness of that name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Wearing the name of Christ—a great privilege, but also a great responsibility.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need to show His attitudes, His character.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Alexander the Great, to a soldier who had the same name: “Change your name, or change your ways!”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Timothy 2:19.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98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cannot improve…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doctrine God gave us to follow (2 Tim. 3:16-17).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think of all the creeds and manuals and statements of faith created by men.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just a guide, then why do we hear of denominations voting on whether or not to accept something?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cannot improve on sound doctrine, and we better not try (Revelation 22:18-19).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99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we can improve…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our understanding, application, and teaching of that doctrine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Must resist the urge to think “we have arrived.”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be doers of the word, and not hearers only, deceiving yourselves” (James 1:22).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06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 is 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divine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element to the church, and that part CANNOT be improved.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there is also 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human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element. The church is made up of people like you and me and we CAN be improved.</a:t>
            </a:r>
          </a:p>
        </p:txBody>
      </p:sp>
    </p:spTree>
    <p:extLst>
      <p:ext uri="{BB962C8B-B14F-4D97-AF65-F5344CB8AC3E}">
        <p14:creationId xmlns:p14="http://schemas.microsoft.com/office/powerpoint/2010/main" val="154113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(who) is the Lord’s church?</a:t>
            </a:r>
            <a:endParaRPr lang="en-US" sz="36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are! We are among those Jesus “purchased with His own blood” (Acts 20:28).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42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Can WE improve?</a:t>
            </a:r>
            <a:endParaRPr lang="en-US" sz="36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Absolutely!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5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truth is…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 are some things about the Lord’s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church universal, and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plan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for each local church, that CANNOT be improved.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things we CAN improve, since we are His church.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So, in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four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different areas, let’s look at some things which CANNOT be improved, and some things which CAN.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63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cannot improve…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plan for the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organization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each local church.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“Elders (pastors, shepherds, bishops, overseers) in every church” (Acts 14:23).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Watch for souls; be an example; feed, protect the flock; make decisions to which others submit (Acts 20:28-31; 1 Timothy 3:2; 5:17; 1 Peter 5:1-4; Hebrews 13:17).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Oversee “the flock of God…among you” (1 Pet. 5:2).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Deacons to serve under the elders (Philippians 1:1).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Jesus, the chief Shepherd (1 Peter 5:4).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5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we can improve…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the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execution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that plan.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Churches without elders need to work diligently toward having them.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Elders can always improve when it comes to fulfilling their responsibilities.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we can do better in supporting and encouraging them, in helping them do their job with “joy and not with grief” (Hebrews 13:17).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2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cannot improve…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plan for the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worship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each local church.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20:7: Lord’s Supper, Bible study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16:1-2: Giving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5:19: Singing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14:15: Prayer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have sought to make improvements.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8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we can improve…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our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actual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worship, and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 do that by improving our hearts (or minds).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“Making melody in your heart” (Ephesians 5:19).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word I have hidden in my heart…” (Psa. 119:11).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“Discerning the Lord’s body” (1 Cor. 11:29).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the words of my mouth and the meditation of my heart be acceptable in Your sight, O Lord” (Psa. 19:14).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4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cannot improve…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name God gave us—the name Christian.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11:26; 1 Peter 4:16.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yet men call themselves Lutherans, Baptists, Methodists, etc.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anyone really think this is an improvement?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Even Martin Luther said, “Don’t call yourselves Lutherans; call yourselves Christians.”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0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341</TotalTime>
  <Words>691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Improving the Lord’s Church</vt:lpstr>
      <vt:lpstr>But what (who) is the Lord’s church?</vt:lpstr>
      <vt:lpstr>Can WE improve?</vt:lpstr>
      <vt:lpstr>The truth is…</vt:lpstr>
      <vt:lpstr>We cannot improve…</vt:lpstr>
      <vt:lpstr>But what we can improve…</vt:lpstr>
      <vt:lpstr>We cannot improve…</vt:lpstr>
      <vt:lpstr>But what we can improve…</vt:lpstr>
      <vt:lpstr>We cannot improve…</vt:lpstr>
      <vt:lpstr>But what we can improve…</vt:lpstr>
      <vt:lpstr>We cannot improve…</vt:lpstr>
      <vt:lpstr>But what we can improve…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Lord’s Church</dc:title>
  <dc:creator>Bryan</dc:creator>
  <cp:lastModifiedBy>Bryan</cp:lastModifiedBy>
  <cp:revision>14</cp:revision>
  <cp:lastPrinted>2016-09-10T22:24:45Z</cp:lastPrinted>
  <dcterms:created xsi:type="dcterms:W3CDTF">2016-09-08T16:14:13Z</dcterms:created>
  <dcterms:modified xsi:type="dcterms:W3CDTF">2016-09-10T22:25:18Z</dcterms:modified>
</cp:coreProperties>
</file>