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487" r:id="rId3"/>
    <p:sldId id="256" r:id="rId4"/>
    <p:sldId id="431" r:id="rId5"/>
    <p:sldId id="448" r:id="rId6"/>
    <p:sldId id="380" r:id="rId7"/>
    <p:sldId id="304" r:id="rId8"/>
    <p:sldId id="379" r:id="rId9"/>
    <p:sldId id="268" r:id="rId10"/>
    <p:sldId id="269" r:id="rId11"/>
    <p:sldId id="272" r:id="rId12"/>
    <p:sldId id="273" r:id="rId13"/>
    <p:sldId id="274" r:id="rId14"/>
    <p:sldId id="411" r:id="rId15"/>
    <p:sldId id="432" r:id="rId16"/>
    <p:sldId id="433" r:id="rId17"/>
    <p:sldId id="434" r:id="rId18"/>
    <p:sldId id="281" r:id="rId19"/>
    <p:sldId id="275" r:id="rId20"/>
    <p:sldId id="276" r:id="rId21"/>
    <p:sldId id="278" r:id="rId22"/>
    <p:sldId id="435" r:id="rId23"/>
    <p:sldId id="280" r:id="rId24"/>
    <p:sldId id="283" r:id="rId25"/>
    <p:sldId id="437" r:id="rId26"/>
    <p:sldId id="287" r:id="rId27"/>
    <p:sldId id="289" r:id="rId28"/>
    <p:sldId id="290" r:id="rId29"/>
    <p:sldId id="438" r:id="rId30"/>
    <p:sldId id="441" r:id="rId31"/>
    <p:sldId id="440" r:id="rId32"/>
    <p:sldId id="295" r:id="rId33"/>
    <p:sldId id="296" r:id="rId34"/>
    <p:sldId id="301" r:id="rId35"/>
    <p:sldId id="299" r:id="rId36"/>
    <p:sldId id="300" r:id="rId37"/>
    <p:sldId id="444" r:id="rId38"/>
    <p:sldId id="442" r:id="rId39"/>
    <p:sldId id="443" r:id="rId40"/>
    <p:sldId id="445" r:id="rId41"/>
    <p:sldId id="447" r:id="rId42"/>
    <p:sldId id="308" r:id="rId43"/>
    <p:sldId id="446" r:id="rId44"/>
    <p:sldId id="454" r:id="rId45"/>
    <p:sldId id="449" r:id="rId46"/>
    <p:sldId id="309" r:id="rId47"/>
    <p:sldId id="312" r:id="rId48"/>
    <p:sldId id="313" r:id="rId49"/>
    <p:sldId id="315" r:id="rId50"/>
    <p:sldId id="318" r:id="rId51"/>
    <p:sldId id="450" r:id="rId52"/>
    <p:sldId id="451" r:id="rId53"/>
    <p:sldId id="452" r:id="rId54"/>
    <p:sldId id="478" r:id="rId55"/>
    <p:sldId id="480" r:id="rId56"/>
    <p:sldId id="321" r:id="rId5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1980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6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5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06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  <p:grpSp>
        <p:nvGrpSpPr>
          <p:cNvPr id="2067" name="Group 19"/>
          <p:cNvGrpSpPr>
            <a:grpSpLocks/>
          </p:cNvGrpSpPr>
          <p:nvPr/>
        </p:nvGrpSpPr>
        <p:grpSpPr bwMode="auto">
          <a:xfrm>
            <a:off x="0" y="2895600"/>
            <a:ext cx="8382000" cy="304800"/>
            <a:chOff x="0" y="1824"/>
            <a:chExt cx="5280" cy="192"/>
          </a:xfrm>
        </p:grpSpPr>
        <p:sp>
          <p:nvSpPr>
            <p:cNvPr id="2055" name="Rectangle 7"/>
            <p:cNvSpPr>
              <a:spLocks noChangeArrowheads="1"/>
            </p:cNvSpPr>
            <p:nvPr/>
          </p:nvSpPr>
          <p:spPr bwMode="auto">
            <a:xfrm>
              <a:off x="0" y="1824"/>
              <a:ext cx="5280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56" name="Rectangle 8"/>
            <p:cNvSpPr>
              <a:spLocks noChangeArrowheads="1"/>
            </p:cNvSpPr>
            <p:nvPr/>
          </p:nvSpPr>
          <p:spPr bwMode="white">
            <a:xfrm>
              <a:off x="2748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57" name="Rectangle 9"/>
            <p:cNvSpPr>
              <a:spLocks noChangeArrowheads="1"/>
            </p:cNvSpPr>
            <p:nvPr/>
          </p:nvSpPr>
          <p:spPr bwMode="white">
            <a:xfrm>
              <a:off x="313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58" name="Rectangle 10"/>
            <p:cNvSpPr>
              <a:spLocks noChangeArrowheads="1"/>
            </p:cNvSpPr>
            <p:nvPr/>
          </p:nvSpPr>
          <p:spPr bwMode="white">
            <a:xfrm>
              <a:off x="349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59" name="Rectangle 11"/>
            <p:cNvSpPr>
              <a:spLocks noChangeArrowheads="1"/>
            </p:cNvSpPr>
            <p:nvPr/>
          </p:nvSpPr>
          <p:spPr bwMode="white">
            <a:xfrm>
              <a:off x="382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60" name="Rectangle 12"/>
            <p:cNvSpPr>
              <a:spLocks noChangeArrowheads="1"/>
            </p:cNvSpPr>
            <p:nvPr/>
          </p:nvSpPr>
          <p:spPr bwMode="white">
            <a:xfrm>
              <a:off x="4104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61" name="Rectangle 13"/>
            <p:cNvSpPr>
              <a:spLocks noChangeArrowheads="1"/>
            </p:cNvSpPr>
            <p:nvPr/>
          </p:nvSpPr>
          <p:spPr bwMode="white">
            <a:xfrm>
              <a:off x="4368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62" name="Rectangle 14"/>
            <p:cNvSpPr>
              <a:spLocks noChangeArrowheads="1"/>
            </p:cNvSpPr>
            <p:nvPr/>
          </p:nvSpPr>
          <p:spPr bwMode="white">
            <a:xfrm>
              <a:off x="4800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63" name="Rectangle 15"/>
            <p:cNvSpPr>
              <a:spLocks noChangeArrowheads="1"/>
            </p:cNvSpPr>
            <p:nvPr/>
          </p:nvSpPr>
          <p:spPr bwMode="white">
            <a:xfrm>
              <a:off x="460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64" name="Rectangle 16"/>
            <p:cNvSpPr>
              <a:spLocks noChangeArrowheads="1"/>
            </p:cNvSpPr>
            <p:nvPr/>
          </p:nvSpPr>
          <p:spPr bwMode="white">
            <a:xfrm>
              <a:off x="4962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65" name="Rectangle 17"/>
            <p:cNvSpPr>
              <a:spLocks noChangeArrowheads="1"/>
            </p:cNvSpPr>
            <p:nvPr/>
          </p:nvSpPr>
          <p:spPr bwMode="white">
            <a:xfrm>
              <a:off x="5094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2066" name="Rectangle 18"/>
            <p:cNvSpPr>
              <a:spLocks noChangeArrowheads="1"/>
            </p:cNvSpPr>
            <p:nvPr/>
          </p:nvSpPr>
          <p:spPr bwMode="white">
            <a:xfrm>
              <a:off x="5196" y="1824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0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2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4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07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48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87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7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26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63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25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171450"/>
            <a:ext cx="1946275" cy="5924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3100" y="171450"/>
            <a:ext cx="5686425" cy="59245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5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6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1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8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12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92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1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6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3100" y="171450"/>
            <a:ext cx="775335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2CEA3762-922D-4450-8461-6A63D69A4A1C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1F6577-2B32-4F6E-A4FE-7B0A867B60EC}" type="slidenum">
              <a:rPr lang="en-US" smtClean="0"/>
              <a:t>‹#›</a:t>
            </a:fld>
            <a:endParaRPr lang="en-US"/>
          </a:p>
        </p:txBody>
      </p:sp>
      <p:grpSp>
        <p:nvGrpSpPr>
          <p:cNvPr id="1043" name="Group 19"/>
          <p:cNvGrpSpPr>
            <a:grpSpLocks/>
          </p:cNvGrpSpPr>
          <p:nvPr/>
        </p:nvGrpSpPr>
        <p:grpSpPr bwMode="auto">
          <a:xfrm>
            <a:off x="0" y="1447800"/>
            <a:ext cx="8382000" cy="304800"/>
            <a:chOff x="0" y="912"/>
            <a:chExt cx="5280" cy="192"/>
          </a:xfrm>
        </p:grpSpPr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0" y="912"/>
              <a:ext cx="5280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tx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2" name="Rectangle 8"/>
            <p:cNvSpPr>
              <a:spLocks noChangeArrowheads="1"/>
            </p:cNvSpPr>
            <p:nvPr/>
          </p:nvSpPr>
          <p:spPr bwMode="white">
            <a:xfrm>
              <a:off x="2748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3" name="Rectangle 9"/>
            <p:cNvSpPr>
              <a:spLocks noChangeArrowheads="1"/>
            </p:cNvSpPr>
            <p:nvPr/>
          </p:nvSpPr>
          <p:spPr bwMode="white">
            <a:xfrm>
              <a:off x="313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4" name="Rectangle 10"/>
            <p:cNvSpPr>
              <a:spLocks noChangeArrowheads="1"/>
            </p:cNvSpPr>
            <p:nvPr/>
          </p:nvSpPr>
          <p:spPr bwMode="white">
            <a:xfrm>
              <a:off x="349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5" name="Rectangle 11"/>
            <p:cNvSpPr>
              <a:spLocks noChangeArrowheads="1"/>
            </p:cNvSpPr>
            <p:nvPr/>
          </p:nvSpPr>
          <p:spPr bwMode="white">
            <a:xfrm>
              <a:off x="382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6" name="Rectangle 12"/>
            <p:cNvSpPr>
              <a:spLocks noChangeArrowheads="1"/>
            </p:cNvSpPr>
            <p:nvPr/>
          </p:nvSpPr>
          <p:spPr bwMode="white">
            <a:xfrm>
              <a:off x="4104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7" name="Rectangle 13"/>
            <p:cNvSpPr>
              <a:spLocks noChangeArrowheads="1"/>
            </p:cNvSpPr>
            <p:nvPr/>
          </p:nvSpPr>
          <p:spPr bwMode="white">
            <a:xfrm>
              <a:off x="4368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8" name="Rectangle 14"/>
            <p:cNvSpPr>
              <a:spLocks noChangeArrowheads="1"/>
            </p:cNvSpPr>
            <p:nvPr/>
          </p:nvSpPr>
          <p:spPr bwMode="white">
            <a:xfrm>
              <a:off x="4800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39" name="Rectangle 15"/>
            <p:cNvSpPr>
              <a:spLocks noChangeArrowheads="1"/>
            </p:cNvSpPr>
            <p:nvPr/>
          </p:nvSpPr>
          <p:spPr bwMode="white">
            <a:xfrm>
              <a:off x="460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40" name="Rectangle 16"/>
            <p:cNvSpPr>
              <a:spLocks noChangeArrowheads="1"/>
            </p:cNvSpPr>
            <p:nvPr/>
          </p:nvSpPr>
          <p:spPr bwMode="white">
            <a:xfrm>
              <a:off x="4962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41" name="Rectangle 17"/>
            <p:cNvSpPr>
              <a:spLocks noChangeArrowheads="1"/>
            </p:cNvSpPr>
            <p:nvPr/>
          </p:nvSpPr>
          <p:spPr bwMode="white">
            <a:xfrm>
              <a:off x="5094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 useBgFill="1">
          <p:nvSpPr>
            <p:cNvPr id="1042" name="Rectangle 18"/>
            <p:cNvSpPr>
              <a:spLocks noChangeArrowheads="1"/>
            </p:cNvSpPr>
            <p:nvPr/>
          </p:nvSpPr>
          <p:spPr bwMode="white">
            <a:xfrm>
              <a:off x="5196" y="912"/>
              <a:ext cx="3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en-US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Opening Passages</a:t>
            </a:r>
            <a:endParaRPr lang="en-US" dirty="0">
              <a:effectLst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“I thank my God…for your fellowship in the gospel” (Philippians 1:3, 5).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I want to especially thank Lynn</a:t>
            </a:r>
            <a:r>
              <a:rPr lang="en-US" sz="2400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And Brad Sullivan.</a:t>
            </a:r>
            <a:endParaRPr lang="en-US" sz="2400" dirty="0" smtClean="0">
              <a:effectLst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effectLst/>
                <a:latin typeface="Lucida Sans Unicode" panose="020B0602030504020204" pitchFamily="34" charset="0"/>
                <a:cs typeface="Lucida Sans Unicode" panose="020B0602030504020204" pitchFamily="34" charset="0"/>
              </a:rPr>
              <a:t>“When he had greeted them, he told in detail those things which God had done among the Gentiles through his ministry” (Acts 21:19).</a:t>
            </a:r>
            <a:endParaRPr lang="en-US" sz="2400" dirty="0">
              <a:effectLst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8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9" y="367748"/>
            <a:ext cx="8219660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09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3" y="268357"/>
            <a:ext cx="7931427" cy="63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1" y="149087"/>
            <a:ext cx="7981122" cy="642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0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78904"/>
            <a:ext cx="8239538" cy="6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2, Thursday, August 18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Preacher training classes, from 9 a.m. till 12 p.m.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3 sessions: Brad introduced 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Revelation; 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 talked about the general story line; and then we each discussed the value of books like Ezekiel and Daniel in understanding Revelation.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Samuel, Richard, Elijah, Jack, and Wilson were present (asked and answered many questions).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Off topic, one asked about </a:t>
            </a:r>
            <a:r>
              <a:rPr lang="en-US" sz="22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Sabbatarians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and their observance of the 7</a:t>
            </a:r>
            <a:r>
              <a:rPr lang="en-US" sz="2200" baseline="30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th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day.</a:t>
            </a:r>
            <a:endParaRPr lang="en-US" sz="22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18_1122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6" y="119269"/>
            <a:ext cx="8587409" cy="6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8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2, Thursday, August 18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Afternoon study with brethren from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Mukurwe-ini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from 2:30 till 4:30 p.m.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 surveyed Philippians, with an emphasis on the mind of a Christian; Brad spoke on the parable of the sower.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Two ladies who were not Christians attended. Jack had an extended discussion with one of them (Lydia) after the lessons. Maintained her baptism as a child was valid.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Afterwards, some ladies prepared us food and drink.</a:t>
            </a:r>
            <a:endParaRPr lang="en-US" sz="21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18661"/>
            <a:ext cx="8219661" cy="627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1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278296"/>
            <a:ext cx="8229599" cy="633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9" y="149087"/>
            <a:ext cx="82196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6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1, Wednesday, August 17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Arrive at Nairobi airport about 6 a.m., where we are picked up by Wilson and Jack.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After stops to eat breakfast and exchange money, we arrive our hotel about 11:30 a.m.</a:t>
            </a:r>
          </a:p>
          <a:p>
            <a:pPr>
              <a:lnSpc>
                <a:spcPct val="12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Brad and I sleep for a few hours, and then Wilson and Jack come to the hotel to plan the next two weeks’ activities.</a:t>
            </a:r>
            <a:endParaRPr lang="en-US" sz="2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286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9" y="139149"/>
            <a:ext cx="819978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18_161635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6902"/>
          <a:stretch/>
        </p:blipFill>
        <p:spPr>
          <a:xfrm rot="5400000">
            <a:off x="1403075" y="-659822"/>
            <a:ext cx="6447180" cy="81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7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68965"/>
            <a:ext cx="8209722" cy="647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6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40" y="129209"/>
            <a:ext cx="8219660" cy="62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0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2, Thursday, August 18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Some in the village nearby were having a “wake,” and the custom is to invite others to speak a word of encouragement.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 preached on the doctrine of salvation by faith only; Brad spoke from Ecclesiastes 7:1-4.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Several ladies expressed an interest in further study, as well as a Presbyterian minister. These ladies were in the “Women’s Guild” of the Presbyterian church.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 were there from 5:30 p.m. till 6:30 p.m.</a:t>
            </a:r>
            <a:endParaRPr lang="en-US" sz="21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88843"/>
            <a:ext cx="8229600" cy="65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7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" y="318052"/>
            <a:ext cx="8279295" cy="60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3, Friday, August 19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Morning study with brethren at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Endarasha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from 10:30 till 12:30.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Brad preached on “Don’t Be Afraid of the Truth”; I preached on “From Heaven, or From Men,” with a look at 5 different doctrines.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Talked extensively with a lady afterwards who had recited the “sinner’s prayer.” Did not respond, but follow up studies will be made by John (local preacher).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“Spectator sport”; rough drive; flat tire.</a:t>
            </a:r>
            <a:endParaRPr lang="en-US" sz="21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9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19_1239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7" y="1444625"/>
            <a:ext cx="8835888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5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age result for map of keny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1"/>
          <a:stretch/>
        </p:blipFill>
        <p:spPr bwMode="auto">
          <a:xfrm>
            <a:off x="1686200" y="482392"/>
            <a:ext cx="5966929" cy="59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19_1137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87" y="208722"/>
            <a:ext cx="8328992" cy="63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318052"/>
            <a:ext cx="8219661" cy="627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3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7" y="119270"/>
            <a:ext cx="821966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9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109330"/>
            <a:ext cx="8229600" cy="66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238540"/>
            <a:ext cx="8229599" cy="63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3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78904"/>
            <a:ext cx="8229600" cy="63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3, Friday, August 19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Preacher training studies from 2:45 till 6 p.m.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Continued studies in Revelation. Brad presented a lesson on chapters 2-3; I outlined chapters 1-11, Brad 12-14, I finished with chapters 15-22.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Seven were present: Wilson, Jack, Stephen (Wilson’s son), Elijah, Samuel, Peter, and John. Richard came toward the end.</a:t>
            </a:r>
            <a:endParaRPr lang="en-US" sz="22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5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19_16360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4" y="159026"/>
            <a:ext cx="8378687" cy="64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7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0_133213"/>
          <p:cNvPicPr>
            <a:picLocks noGrp="1" noChangeAspect="1"/>
          </p:cNvPicPr>
          <p:nvPr isPhoto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 rot="5400000">
            <a:off x="1234109" y="942561"/>
            <a:ext cx="6427304" cy="48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3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4, Saturday, August 20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Preacher training studies scheduled for 9 a.m., but Richard brought a visitor, a man named Apollo.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Turned into a long Bible study with him. Discussed the authority of the N.T., baptism, elders and deacons, thief on the cross, the sinner’s prayer, etc. Went till 11:30.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Went immediately into further study of Revelation: I discussed the 1000 year reign (</a:t>
            </a:r>
            <a:r>
              <a:rPr lang="en-US" sz="21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ch.</a:t>
            </a: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20); Brad discussed the 144,000 (</a:t>
            </a:r>
            <a:r>
              <a:rPr lang="en-US" sz="21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chs</a:t>
            </a: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 7, 14).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Left at 2:15 for studies at </a:t>
            </a:r>
            <a:r>
              <a:rPr lang="en-US" sz="21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Kagonye</a:t>
            </a: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4736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map of keny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276" y="135379"/>
            <a:ext cx="5120640" cy="650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74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4, Saturday, August 20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Studies with brethren at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Kagonye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from 3:30 till 5</a:t>
            </a:r>
            <a:r>
              <a:rPr lang="en-US" sz="21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 spoke on the need for doctrinal purity (much needed); Brad spoke on the need to develop teachers.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First time we encountered singing in the native tongue (</a:t>
            </a:r>
            <a:r>
              <a:rPr lang="en-US" sz="22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Kikuru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).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 then sang on the way back to </a:t>
            </a:r>
            <a:r>
              <a:rPr lang="en-US" sz="22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Nyeri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—Brad and I in English, the others in </a:t>
            </a:r>
            <a:r>
              <a:rPr lang="en-US" sz="22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Kikuru</a:t>
            </a:r>
            <a:r>
              <a:rPr lang="en-US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  <a:endParaRPr lang="en-US" sz="22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01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7321" y="258413"/>
            <a:ext cx="8249477" cy="63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0_153518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126724"/>
            <a:ext cx="8348870" cy="63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nging_ Jesus Paid It All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6957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5, Sunday, August 21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Brad and I split up for worship services. I went with Jack to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Gatitu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; Brad went with Wilson to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Mutathi-ini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 taught a young people’s class on the duties of children, from Proverbs. During worship, I taught on obstacles to liberal giving (per request).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We sang three songs in </a:t>
            </a:r>
            <a:r>
              <a:rPr lang="en-US" sz="22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Kikuru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and three in English.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Two young men who were present, Alex and Solomon, asked to be baptized after services. </a:t>
            </a:r>
          </a:p>
        </p:txBody>
      </p:sp>
    </p:spTree>
    <p:extLst>
      <p:ext uri="{BB962C8B-B14F-4D97-AF65-F5344CB8AC3E}">
        <p14:creationId xmlns:p14="http://schemas.microsoft.com/office/powerpoint/2010/main" val="207397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8479"/>
            <a:ext cx="8229600" cy="626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7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5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345881"/>
            <a:ext cx="8219661" cy="62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168964"/>
            <a:ext cx="8239539" cy="649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3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8" y="188843"/>
            <a:ext cx="8229599" cy="639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3" y="109330"/>
            <a:ext cx="8289235" cy="6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4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18661"/>
            <a:ext cx="8209722" cy="63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4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 5, Sunday, August 21</a:t>
            </a:r>
            <a:endParaRPr lang="en-US" sz="3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After lunch, we were invited to go back out to </a:t>
            </a:r>
            <a:r>
              <a:rPr lang="en-US" sz="24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Mukurwe-ini</a:t>
            </a:r>
            <a:r>
              <a:rPr lang="en-US" sz="24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where some ladies we studied with earlier were anxious to learn more.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Brad presented a lesson on the plan of salvation to Lydia, Pauline, and an elderly woman (John’s wife).</a:t>
            </a:r>
          </a:p>
          <a:p>
            <a:pPr lvl="1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Lydia was very anxious to be baptized, and so began the journey down the mountainside to the river </a:t>
            </a:r>
            <a:r>
              <a:rPr lang="en-US" sz="2200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Gura</a:t>
            </a:r>
            <a:r>
              <a:rPr lang="en-US" sz="2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794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1_1746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"/>
            <a:ext cx="8279296" cy="62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0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821_174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03" y="208722"/>
            <a:ext cx="8299175" cy="64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ydiaInterview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4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ydiaInterview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3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258417"/>
            <a:ext cx="8229600" cy="64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43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39" y="268357"/>
            <a:ext cx="8229600" cy="61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6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48478"/>
            <a:ext cx="8219661" cy="63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208722"/>
            <a:ext cx="8219661" cy="631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2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oken bar design template">
  <a:themeElements>
    <a:clrScheme name="Office Theme 1">
      <a:dk1>
        <a:srgbClr val="000000"/>
      </a:dk1>
      <a:lt1>
        <a:srgbClr val="FFFFFF"/>
      </a:lt1>
      <a:dk2>
        <a:srgbClr val="CC0000"/>
      </a:dk2>
      <a:lt2>
        <a:srgbClr val="FFFFFF"/>
      </a:lt2>
      <a:accent1>
        <a:srgbClr val="FF0033"/>
      </a:accent1>
      <a:accent2>
        <a:srgbClr val="996633"/>
      </a:accent2>
      <a:accent3>
        <a:srgbClr val="E2AAAA"/>
      </a:accent3>
      <a:accent4>
        <a:srgbClr val="DADADA"/>
      </a:accent4>
      <a:accent5>
        <a:srgbClr val="FFAAAD"/>
      </a:accent5>
      <a:accent6>
        <a:srgbClr val="8A5C2D"/>
      </a:accent6>
      <a:hlink>
        <a:srgbClr val="CC9900"/>
      </a:hlink>
      <a:folHlink>
        <a:srgbClr val="FF6699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CC0000"/>
        </a:dk2>
        <a:lt2>
          <a:srgbClr val="FFFFFF"/>
        </a:lt2>
        <a:accent1>
          <a:srgbClr val="FF0033"/>
        </a:accent1>
        <a:accent2>
          <a:srgbClr val="996633"/>
        </a:accent2>
        <a:accent3>
          <a:srgbClr val="E2AAAA"/>
        </a:accent3>
        <a:accent4>
          <a:srgbClr val="DADADA"/>
        </a:accent4>
        <a:accent5>
          <a:srgbClr val="FFAAAD"/>
        </a:accent5>
        <a:accent6>
          <a:srgbClr val="8A5C2D"/>
        </a:accent6>
        <a:hlink>
          <a:srgbClr val="CC9900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FF"/>
        </a:lt2>
        <a:accent1>
          <a:srgbClr val="FF00FF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AAFF"/>
        </a:accent5>
        <a:accent6>
          <a:srgbClr val="E70000"/>
        </a:accent6>
        <a:hlink>
          <a:srgbClr val="00FFFF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DDDDD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97979"/>
        </a:accent6>
        <a:hlink>
          <a:srgbClr val="39393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Broken bar design template</Template>
  <TotalTime>759</TotalTime>
  <Words>885</Words>
  <Application>Microsoft Office PowerPoint</Application>
  <PresentationFormat>On-screen Show (4:3)</PresentationFormat>
  <Paragraphs>52</Paragraphs>
  <Slides>55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Office Theme</vt:lpstr>
      <vt:lpstr>Broken bar design template</vt:lpstr>
      <vt:lpstr>Opening Passages</vt:lpstr>
      <vt:lpstr>Day 1, Wednesday, August 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2, Thursday, August 18</vt:lpstr>
      <vt:lpstr>PowerPoint Presentation</vt:lpstr>
      <vt:lpstr>Day 2, Thursday, August 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2, Thursday, August 18</vt:lpstr>
      <vt:lpstr>PowerPoint Presentation</vt:lpstr>
      <vt:lpstr>PowerPoint Presentation</vt:lpstr>
      <vt:lpstr>PowerPoint Presentation</vt:lpstr>
      <vt:lpstr>Day 3, Friday, August 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3, Friday, August 19</vt:lpstr>
      <vt:lpstr>PowerPoint Presentation</vt:lpstr>
      <vt:lpstr>PowerPoint Presentation</vt:lpstr>
      <vt:lpstr>Day 4, Saturday, August 20</vt:lpstr>
      <vt:lpstr>Day 4, Saturday, August 20</vt:lpstr>
      <vt:lpstr>PowerPoint Presentation</vt:lpstr>
      <vt:lpstr>PowerPoint Presentation</vt:lpstr>
      <vt:lpstr>PowerPoint Presentation</vt:lpstr>
      <vt:lpstr>Day 5, Sunday, August 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5, Sunday, August 21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William Gibson</dc:creator>
  <cp:lastModifiedBy>Bryan</cp:lastModifiedBy>
  <cp:revision>69</cp:revision>
  <dcterms:created xsi:type="dcterms:W3CDTF">2016-09-06T15:23:39Z</dcterms:created>
  <dcterms:modified xsi:type="dcterms:W3CDTF">2016-09-14T17:25:03Z</dcterms:modified>
</cp:coreProperties>
</file>