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7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9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3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5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2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7DF96-9BC9-41DA-B3A0-9C975C7FFCF0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F058B-EF31-476F-AFE6-4419EE13C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6, Monday, August 22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Back to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Mukurwe-ini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where we found Lydia still beaming.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More good news. The elderly lady (John’s wife) indicated she wanted to be baptized. She couldn’t make it down the mountain so they drove her to a place where it was easier to access the river.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went with them, while I stayed to study further with Pauline. Wilson accompanied me to translate.</a:t>
            </a:r>
          </a:p>
        </p:txBody>
      </p:sp>
    </p:spTree>
    <p:extLst>
      <p:ext uri="{BB962C8B-B14F-4D97-AF65-F5344CB8AC3E}">
        <p14:creationId xmlns:p14="http://schemas.microsoft.com/office/powerpoint/2010/main" val="318062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3_115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7446" y="142612"/>
            <a:ext cx="8498048" cy="63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8234"/>
            <a:ext cx="8259417" cy="63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3_115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504" y="137502"/>
            <a:ext cx="8299174" cy="63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8, Wednesday, August 24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Left about 8:30 to study with brethren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Nyahururu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Arrived at 10, where we were met by the preacher, Joshua, who directed us to their new meeting place.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Started about 11:30 (Joshua had them ask for forgiveness for being late). Keep in mind that many walked quite a distance to be there, including an 85 year old man who walked about 3 miles.</a:t>
            </a:r>
          </a:p>
        </p:txBody>
      </p:sp>
    </p:spTree>
    <p:extLst>
      <p:ext uri="{BB962C8B-B14F-4D97-AF65-F5344CB8AC3E}">
        <p14:creationId xmlns:p14="http://schemas.microsoft.com/office/powerpoint/2010/main" val="279934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8, Wednesday, August 24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At </a:t>
            </a:r>
            <a:r>
              <a:rPr lang="en-US" sz="26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Nyahururu</a:t>
            </a:r>
            <a:endParaRPr lang="en-US" sz="26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3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Two sessions before lunch: I spoke on “Why I Need Jesus”; Brad spoke on 1 Samuel 15.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3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Broke for lunch and then split a one hour session that afternoon. I spoke on the commitment in following Jesus; Brad spoke on the need for more Bible study.</a:t>
            </a:r>
          </a:p>
        </p:txBody>
      </p:sp>
    </p:spTree>
    <p:extLst>
      <p:ext uri="{BB962C8B-B14F-4D97-AF65-F5344CB8AC3E}">
        <p14:creationId xmlns:p14="http://schemas.microsoft.com/office/powerpoint/2010/main" val="261463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2" y="258416"/>
            <a:ext cx="8279296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2" y="129209"/>
            <a:ext cx="8239538" cy="64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539"/>
            <a:ext cx="8219661" cy="62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68964"/>
            <a:ext cx="8189844" cy="6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6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8, Wednesday, August 24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Did some sightseeing on the way back.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Looking for hippos.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Rift Valley and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Thomsons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Falls.</a:t>
            </a:r>
          </a:p>
        </p:txBody>
      </p:sp>
    </p:spTree>
    <p:extLst>
      <p:ext uri="{BB962C8B-B14F-4D97-AF65-F5344CB8AC3E}">
        <p14:creationId xmlns:p14="http://schemas.microsoft.com/office/powerpoint/2010/main" val="32457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60822_1133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2" y="139148"/>
            <a:ext cx="8259416" cy="63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78904"/>
            <a:ext cx="8219661" cy="64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129" r="12500" b="-129"/>
          <a:stretch/>
        </p:blipFill>
        <p:spPr>
          <a:xfrm rot="5400000">
            <a:off x="1286703" y="1081296"/>
            <a:ext cx="6264965" cy="46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78904"/>
            <a:ext cx="8219661" cy="62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39148"/>
            <a:ext cx="8219661" cy="64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0" y="178904"/>
            <a:ext cx="8219660" cy="63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9, Thursday, August 25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Back to Farm View Academy at 9 a.m., this time to speak to an assembly of students, staff, and parents.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Each given 30 minutes to speak. I spoke on how to study the Bible; Brad spoke on making sure that what we believe can be found in the Bible.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One of the staff members, Albert, is a Christian, and he told us that one of the other staff members said he would visit with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Gatitu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on Sunday.</a:t>
            </a:r>
          </a:p>
        </p:txBody>
      </p:sp>
    </p:spTree>
    <p:extLst>
      <p:ext uri="{BB962C8B-B14F-4D97-AF65-F5344CB8AC3E}">
        <p14:creationId xmlns:p14="http://schemas.microsoft.com/office/powerpoint/2010/main" val="31848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5_093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" y="1015069"/>
            <a:ext cx="8204433" cy="55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209"/>
            <a:ext cx="8219661" cy="62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9, Thursday, August 25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Went to Jack’s house at 4, where we studied with several members of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Gatitu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and a few non-Christians.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spoke on the characteristics of the faithful in Revelation; Brad explained how to become a Christian.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and I enjoyed playing with the children before supper.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 supper, a Sabbatarian came and we briefly discussed some issues.</a:t>
            </a:r>
          </a:p>
        </p:txBody>
      </p:sp>
    </p:spTree>
    <p:extLst>
      <p:ext uri="{BB962C8B-B14F-4D97-AF65-F5344CB8AC3E}">
        <p14:creationId xmlns:p14="http://schemas.microsoft.com/office/powerpoint/2010/main" val="10399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308114"/>
            <a:ext cx="8249478" cy="62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" y="258416"/>
            <a:ext cx="8040757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48478"/>
            <a:ext cx="8219661" cy="63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5_1754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563" y="298174"/>
            <a:ext cx="8259419" cy="61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10, Friday, August 26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Took a long trip to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Nukuru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and back</a:t>
            </a:r>
            <a:r>
              <a:rPr lang="en-US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(about a 7 hour round trip).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To investigate a situation with a member from one of the local churches, one with which Jack works regularly.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Suspicions were that while he was working out of town he had married another woman and had children with her. These suspicions were confirmed.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Had a long discussion on our return about church discipline.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The problem of polygamy.</a:t>
            </a:r>
          </a:p>
        </p:txBody>
      </p:sp>
    </p:spTree>
    <p:extLst>
      <p:ext uri="{BB962C8B-B14F-4D97-AF65-F5344CB8AC3E}">
        <p14:creationId xmlns:p14="http://schemas.microsoft.com/office/powerpoint/2010/main" val="5728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6_1106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" y="250963"/>
            <a:ext cx="8309114" cy="63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11, Saturday, August 27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Met with brethren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Nanyiki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in the morning, from 10:30 till 12:30.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spoke on Luke 14, “You Cannot Be My Disciple”; I spoke on “How Faith Behaves,” from James.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About 15 present, including Alex and Solomon, the two young men baptized the previous Sunday.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Mt. Kenya, a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Massai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warrior, speed bumps.</a:t>
            </a:r>
          </a:p>
        </p:txBody>
      </p:sp>
    </p:spTree>
    <p:extLst>
      <p:ext uri="{BB962C8B-B14F-4D97-AF65-F5344CB8AC3E}">
        <p14:creationId xmlns:p14="http://schemas.microsoft.com/office/powerpoint/2010/main" val="30500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58417"/>
            <a:ext cx="8229600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28600"/>
            <a:ext cx="8229599" cy="6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7_104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540"/>
            <a:ext cx="8319052" cy="63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904"/>
            <a:ext cx="8239539" cy="62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7_120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" y="198782"/>
            <a:ext cx="8269357" cy="630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8" y="258416"/>
            <a:ext cx="8348869" cy="6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149087"/>
            <a:ext cx="8279296" cy="65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159026"/>
            <a:ext cx="8239539" cy="6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22"/>
            <a:ext cx="8239539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11, Saturday, August 27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Met with brethren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Maruru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in the afternoon, from about 2 till 4.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Passed a wildlife preserve on our way, and saw some zebras.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Met with these brethren in a small room, about 12 of us. I spoke on the union of sincerity and truth, and Brad repeated his morning lesson on Luke 14.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Ladies prepared a meal for us, and then we played soccer with some of the kids afterwards. </a:t>
            </a:r>
          </a:p>
        </p:txBody>
      </p:sp>
    </p:spTree>
    <p:extLst>
      <p:ext uri="{BB962C8B-B14F-4D97-AF65-F5344CB8AC3E}">
        <p14:creationId xmlns:p14="http://schemas.microsoft.com/office/powerpoint/2010/main" val="14480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7_134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6" y="238538"/>
            <a:ext cx="8309113" cy="62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7" y="149087"/>
            <a:ext cx="8179904" cy="63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98782"/>
            <a:ext cx="8219661" cy="63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6, Monday, August 22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Left Brad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Mukurwe-ini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to study with others, while Jack and Richard accompanied me to Farm View Academy.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was given an opportunity to preach to 7 staff members in the courtyard of the school. Preached on “Why I Cannot Be a Member of Any Denomination.”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Very attentive, with some great questions and comments made afterwards.</a:t>
            </a:r>
          </a:p>
        </p:txBody>
      </p:sp>
    </p:spTree>
    <p:extLst>
      <p:ext uri="{BB962C8B-B14F-4D97-AF65-F5344CB8AC3E}">
        <p14:creationId xmlns:p14="http://schemas.microsoft.com/office/powerpoint/2010/main" val="122124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38538"/>
            <a:ext cx="8219661" cy="6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12, Sunday, August 28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Went with Wilson to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Mukurwe-ini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for worship—not his normal place.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Both Lydia and the elderly woman were present. Lydia was very disturbed about the reaction of her husband.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Had Bible class for about 30 minutes, where I just asked a number of questions about Jesus.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My sermon: What Must I Do After I Become a Christian?</a:t>
            </a:r>
          </a:p>
        </p:txBody>
      </p:sp>
    </p:spTree>
    <p:extLst>
      <p:ext uri="{BB962C8B-B14F-4D97-AF65-F5344CB8AC3E}">
        <p14:creationId xmlns:p14="http://schemas.microsoft.com/office/powerpoint/2010/main" val="2222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68965"/>
            <a:ext cx="8209722" cy="6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12, Sunday, August 28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Went to Wilson’s house for lunch, where I met Geoffrey, a visiting preacher from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Kissi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in West Kenya.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Wilson’s son had been studying with Geoffrey, and about mid-afternoon, said he wanted to be baptized.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 left Wilson’s house about 4:30 to go back to the hotel, where we studied with James, a local denominational preacher.</a:t>
            </a:r>
          </a:p>
        </p:txBody>
      </p:sp>
    </p:spTree>
    <p:extLst>
      <p:ext uri="{BB962C8B-B14F-4D97-AF65-F5344CB8AC3E}">
        <p14:creationId xmlns:p14="http://schemas.microsoft.com/office/powerpoint/2010/main" val="127558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58416"/>
            <a:ext cx="8219661" cy="62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08" y="857250"/>
            <a:ext cx="8885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8_173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3" y="1361662"/>
            <a:ext cx="8656655" cy="3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3" y="238539"/>
            <a:ext cx="8309113" cy="63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13, Monday, August 29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First day of general Bible classes, where brethren from all around were invited, from 9:30 till 4:00, with a break for lunch.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Three sessions before lunch: Bryan—Survey of Revelation (1); Brad—Survey of Revelation ( 2); Bryan—God’s Blueprint for the Home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Two in afternoon: Brad—What to Look For In a Marriage Companion; Bryan—God’s Description of a Husband and Father.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About 20 present, including a non-Christian (Ann).</a:t>
            </a:r>
          </a:p>
        </p:txBody>
      </p:sp>
    </p:spTree>
    <p:extLst>
      <p:ext uri="{BB962C8B-B14F-4D97-AF65-F5344CB8AC3E}">
        <p14:creationId xmlns:p14="http://schemas.microsoft.com/office/powerpoint/2010/main" val="84864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9_113255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19268"/>
            <a:ext cx="8647044" cy="64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9574"/>
            <a:ext cx="8239538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14, Tuesday, August 30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Second day of general Bible classes, from 9:20 till 4, again with a break for lunch.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Three sessions before lunch: Bryan—What Would I Tell My Children?; Brad—God’s Description of a Wife and Mother; Bryan—Church Support for Preachers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Two in afternoon: Churches Need Elders; Bryan—Improving the Lord’s Church.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Ann was present again, and showed great interest.</a:t>
            </a:r>
          </a:p>
        </p:txBody>
      </p:sp>
    </p:spTree>
    <p:extLst>
      <p:ext uri="{BB962C8B-B14F-4D97-AF65-F5344CB8AC3E}">
        <p14:creationId xmlns:p14="http://schemas.microsoft.com/office/powerpoint/2010/main" val="7423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7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3" y="288234"/>
            <a:ext cx="8259417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15, Wednesday, August 31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One final day with fellow-preachers, with six sessions of study (11 present, including Solomon).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Three before lunch: Bryan—Jesus, the Master Teacher; Brad—When Brethren Disappoint; Bryan—Lessons on Preaching from 1 and 2 Corinthians.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Three after lunch: Brad—Showing Patience; Bryan—</a:t>
            </a:r>
            <a:b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Q and A on Preaching; Bryan and Brad together— other miscellaneous issues (being careful with women; study habits; moving beyond basics, etc.).</a:t>
            </a:r>
          </a:p>
        </p:txBody>
      </p:sp>
    </p:spTree>
    <p:extLst>
      <p:ext uri="{BB962C8B-B14F-4D97-AF65-F5344CB8AC3E}">
        <p14:creationId xmlns:p14="http://schemas.microsoft.com/office/powerpoint/2010/main" val="21184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31_095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389"/>
            <a:ext cx="9144000" cy="26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Closing Passages</a:t>
            </a:r>
            <a:endParaRPr lang="en-US" dirty="0"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“Do you not say, ‘There are still four months and then comes the harvest’? Behold, I say to you, lift up your eyes and look at the fields, for they are already white for harvest!” (John 4:35).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“The harvest truly is plentiful, but the laborers are few. Therefore pray the Lord of the harvest to send out laborers into His harvest” </a:t>
            </a:r>
            <a:b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(Matthew 9:37-38).</a:t>
            </a:r>
            <a:endParaRPr lang="en-US" sz="2400" dirty="0"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6, Monday, August 22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Met up with Wilson and Brad later that evening at Wilson’s uncle’s house.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Discussed a number of issues with him and his wife: miracles, salvation, the church, the law of Moses, role of men and women, divorce and remarriage, etc.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 stayed there from 6 till 10 p.m., and were fed a very fine meal featuring marmalade sandwiches.</a:t>
            </a:r>
          </a:p>
        </p:txBody>
      </p:sp>
    </p:spTree>
    <p:extLst>
      <p:ext uri="{BB962C8B-B14F-4D97-AF65-F5344CB8AC3E}">
        <p14:creationId xmlns:p14="http://schemas.microsoft.com/office/powerpoint/2010/main" val="301314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7, Tuesday, August 23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Met with the brethren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Mutath-ini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for a series of studies, from 10:30 a.m. till 3:15 p.m.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Three sessions before lunch: Brad on procrastination; I spoke on “Christ Wants You”; Brad discussed why we have all the different denominations and doctrines.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 lunch, I spoke on self-examination; and then Brad did a brief exhortation on Jesus as the Bread of Life. Several non-Christians were present.</a:t>
            </a:r>
          </a:p>
        </p:txBody>
      </p:sp>
    </p:spTree>
    <p:extLst>
      <p:ext uri="{BB962C8B-B14F-4D97-AF65-F5344CB8AC3E}">
        <p14:creationId xmlns:p14="http://schemas.microsoft.com/office/powerpoint/2010/main" val="42358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0" y="99390"/>
            <a:ext cx="8229600" cy="66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1324</Words>
  <Application>Microsoft Office PowerPoint</Application>
  <PresentationFormat>On-screen Show (4:3)</PresentationFormat>
  <Paragraphs>79</Paragraphs>
  <Slides>64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Day 6, Monday, August 22</vt:lpstr>
      <vt:lpstr>PowerPoint Presentation</vt:lpstr>
      <vt:lpstr>PowerPoint Presentation</vt:lpstr>
      <vt:lpstr>PowerPoint Presentation</vt:lpstr>
      <vt:lpstr>Day 6, Monday, August 22</vt:lpstr>
      <vt:lpstr>PowerPoint Presentation</vt:lpstr>
      <vt:lpstr>Day 6, Monday, August 22</vt:lpstr>
      <vt:lpstr>Day 7, Tuesday, August 23</vt:lpstr>
      <vt:lpstr>PowerPoint Presentation</vt:lpstr>
      <vt:lpstr>PowerPoint Presentation</vt:lpstr>
      <vt:lpstr>PowerPoint Presentation</vt:lpstr>
      <vt:lpstr>PowerPoint Presentation</vt:lpstr>
      <vt:lpstr>Day 8, Wednesday, August 24</vt:lpstr>
      <vt:lpstr>Day 8, Wednesday, August 24</vt:lpstr>
      <vt:lpstr>PowerPoint Presentation</vt:lpstr>
      <vt:lpstr>PowerPoint Presentation</vt:lpstr>
      <vt:lpstr>PowerPoint Presentation</vt:lpstr>
      <vt:lpstr>PowerPoint Presentation</vt:lpstr>
      <vt:lpstr>Day 8, Wednesday, August 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9, Thursday, August 25</vt:lpstr>
      <vt:lpstr>PowerPoint Presentation</vt:lpstr>
      <vt:lpstr>PowerPoint Presentation</vt:lpstr>
      <vt:lpstr>Day 9, Thursday, August 25</vt:lpstr>
      <vt:lpstr>PowerPoint Presentation</vt:lpstr>
      <vt:lpstr>PowerPoint Presentation</vt:lpstr>
      <vt:lpstr>PowerPoint Presentation</vt:lpstr>
      <vt:lpstr>PowerPoint Presentation</vt:lpstr>
      <vt:lpstr>Day 10, Friday, August 26</vt:lpstr>
      <vt:lpstr>PowerPoint Presentation</vt:lpstr>
      <vt:lpstr>Day 11, Saturday, August 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11, Saturday, August 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12, Sunday, August 28</vt:lpstr>
      <vt:lpstr>PowerPoint Presentation</vt:lpstr>
      <vt:lpstr>Day 12, Sunday, August 28</vt:lpstr>
      <vt:lpstr>PowerPoint Presentation</vt:lpstr>
      <vt:lpstr>PowerPoint Presentation</vt:lpstr>
      <vt:lpstr>PowerPoint Presentation</vt:lpstr>
      <vt:lpstr>PowerPoint Presentation</vt:lpstr>
      <vt:lpstr>Day 13, Monday, August 29</vt:lpstr>
      <vt:lpstr>PowerPoint Presentation</vt:lpstr>
      <vt:lpstr>Day 14, Tuesday, August 30</vt:lpstr>
      <vt:lpstr>PowerPoint Presentation</vt:lpstr>
      <vt:lpstr>Day 15, Wednesday, August 31</vt:lpstr>
      <vt:lpstr>PowerPoint Presentation</vt:lpstr>
      <vt:lpstr>Closing Passages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</dc:creator>
  <cp:lastModifiedBy>Bryan</cp:lastModifiedBy>
  <cp:revision>2</cp:revision>
  <dcterms:created xsi:type="dcterms:W3CDTF">2016-09-14T16:59:25Z</dcterms:created>
  <dcterms:modified xsi:type="dcterms:W3CDTF">2016-09-14T17:24:16Z</dcterms:modified>
</cp:coreProperties>
</file>