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00200"/>
            <a:ext cx="7772400" cy="1143000"/>
          </a:xfrm>
        </p:spPr>
        <p:txBody>
          <a:bodyPr/>
          <a:lstStyle>
            <a:lvl1pPr>
              <a:defRPr/>
            </a:lvl1pPr>
          </a:lstStyle>
          <a:p>
            <a:pPr lvl="0"/>
            <a:r>
              <a:rPr lang="en-US" altLang="en-US" noProof="0" smtClean="0"/>
              <a:t>Click to edit Master title style</a:t>
            </a:r>
          </a:p>
        </p:txBody>
      </p:sp>
      <p:sp>
        <p:nvSpPr>
          <p:cNvPr id="2051" name="Rectangle 3"/>
          <p:cNvSpPr>
            <a:spLocks noGrp="1" noChangeArrowheads="1"/>
          </p:cNvSpPr>
          <p:nvPr>
            <p:ph type="subTitle" sz="quarter" idx="1"/>
          </p:nvPr>
        </p:nvSpPr>
        <p:spPr>
          <a:xfrm>
            <a:off x="1371600" y="40386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2052" name="Rectangle 4"/>
          <p:cNvSpPr>
            <a:spLocks noGrp="1" noChangeArrowheads="1"/>
          </p:cNvSpPr>
          <p:nvPr>
            <p:ph type="dt" sz="quarter" idx="2"/>
          </p:nvPr>
        </p:nvSpPr>
        <p:spPr/>
        <p:txBody>
          <a:bodyPr/>
          <a:lstStyle>
            <a:lvl1pPr>
              <a:defRPr/>
            </a:lvl1pPr>
          </a:lstStyle>
          <a:p>
            <a:fld id="{33C431A9-4527-4E1A-8705-31C5C8E9B20F}" type="datetimeFigureOut">
              <a:rPr lang="en-US" smtClean="0"/>
              <a:t>9/15/2016</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8F436281-6A05-4FE9-83B0-2EC910084F13}" type="slidenum">
              <a:rPr lang="en-US" smtClean="0"/>
              <a:t>‹#›</a:t>
            </a:fld>
            <a:endParaRPr lang="en-US"/>
          </a:p>
        </p:txBody>
      </p:sp>
      <p:grpSp>
        <p:nvGrpSpPr>
          <p:cNvPr id="2067" name="Group 19"/>
          <p:cNvGrpSpPr>
            <a:grpSpLocks/>
          </p:cNvGrpSpPr>
          <p:nvPr/>
        </p:nvGrpSpPr>
        <p:grpSpPr bwMode="auto">
          <a:xfrm>
            <a:off x="0" y="2895600"/>
            <a:ext cx="8382000" cy="304800"/>
            <a:chOff x="0" y="1824"/>
            <a:chExt cx="5280" cy="192"/>
          </a:xfrm>
        </p:grpSpPr>
        <p:sp>
          <p:nvSpPr>
            <p:cNvPr id="2055" name="Rectangle 7"/>
            <p:cNvSpPr>
              <a:spLocks noChangeArrowheads="1"/>
            </p:cNvSpPr>
            <p:nvPr/>
          </p:nvSpPr>
          <p:spPr bwMode="auto">
            <a:xfrm>
              <a:off x="0" y="1824"/>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6" name="Rectangle 8"/>
            <p:cNvSpPr>
              <a:spLocks noChangeArrowheads="1"/>
            </p:cNvSpPr>
            <p:nvPr/>
          </p:nvSpPr>
          <p:spPr bwMode="white">
            <a:xfrm>
              <a:off x="274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7" name="Rectangle 9"/>
            <p:cNvSpPr>
              <a:spLocks noChangeArrowheads="1"/>
            </p:cNvSpPr>
            <p:nvPr/>
          </p:nvSpPr>
          <p:spPr bwMode="white">
            <a:xfrm>
              <a:off x="313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8" name="Rectangle 10"/>
            <p:cNvSpPr>
              <a:spLocks noChangeArrowheads="1"/>
            </p:cNvSpPr>
            <p:nvPr/>
          </p:nvSpPr>
          <p:spPr bwMode="white">
            <a:xfrm>
              <a:off x="349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9" name="Rectangle 11"/>
            <p:cNvSpPr>
              <a:spLocks noChangeArrowheads="1"/>
            </p:cNvSpPr>
            <p:nvPr/>
          </p:nvSpPr>
          <p:spPr bwMode="white">
            <a:xfrm>
              <a:off x="382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0" name="Rectangle 12"/>
            <p:cNvSpPr>
              <a:spLocks noChangeArrowheads="1"/>
            </p:cNvSpPr>
            <p:nvPr/>
          </p:nvSpPr>
          <p:spPr bwMode="white">
            <a:xfrm>
              <a:off x="410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1" name="Rectangle 13"/>
            <p:cNvSpPr>
              <a:spLocks noChangeArrowheads="1"/>
            </p:cNvSpPr>
            <p:nvPr/>
          </p:nvSpPr>
          <p:spPr bwMode="white">
            <a:xfrm>
              <a:off x="436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2" name="Rectangle 14"/>
            <p:cNvSpPr>
              <a:spLocks noChangeArrowheads="1"/>
            </p:cNvSpPr>
            <p:nvPr/>
          </p:nvSpPr>
          <p:spPr bwMode="white">
            <a:xfrm>
              <a:off x="4800"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3" name="Rectangle 15"/>
            <p:cNvSpPr>
              <a:spLocks noChangeArrowheads="1"/>
            </p:cNvSpPr>
            <p:nvPr/>
          </p:nvSpPr>
          <p:spPr bwMode="white">
            <a:xfrm>
              <a:off x="460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4" name="Rectangle 16"/>
            <p:cNvSpPr>
              <a:spLocks noChangeArrowheads="1"/>
            </p:cNvSpPr>
            <p:nvPr/>
          </p:nvSpPr>
          <p:spPr bwMode="white">
            <a:xfrm>
              <a:off x="496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5" name="Rectangle 17"/>
            <p:cNvSpPr>
              <a:spLocks noChangeArrowheads="1"/>
            </p:cNvSpPr>
            <p:nvPr/>
          </p:nvSpPr>
          <p:spPr bwMode="white">
            <a:xfrm>
              <a:off x="509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6" name="Rectangle 18"/>
            <p:cNvSpPr>
              <a:spLocks noChangeArrowheads="1"/>
            </p:cNvSpPr>
            <p:nvPr/>
          </p:nvSpPr>
          <p:spPr bwMode="white">
            <a:xfrm>
              <a:off x="5196"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84636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26738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88126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00493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24306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39533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84007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95662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31642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9/15/2016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51828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100" y="171450"/>
            <a:ext cx="77533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33C431A9-4527-4E1A-8705-31C5C8E9B20F}" type="datetimeFigureOut">
              <a:rPr lang="en-US" smtClean="0"/>
              <a:t>9/15/2016</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8F436281-6A05-4FE9-83B0-2EC910084F13}" type="slidenum">
              <a:rPr lang="en-US" smtClean="0"/>
              <a:t>‹#›</a:t>
            </a:fld>
            <a:endParaRPr lang="en-US"/>
          </a:p>
        </p:txBody>
      </p:sp>
      <p:grpSp>
        <p:nvGrpSpPr>
          <p:cNvPr id="1043" name="Group 19"/>
          <p:cNvGrpSpPr>
            <a:grpSpLocks/>
          </p:cNvGrpSpPr>
          <p:nvPr/>
        </p:nvGrpSpPr>
        <p:grpSpPr bwMode="auto">
          <a:xfrm>
            <a:off x="0" y="1447800"/>
            <a:ext cx="8382000" cy="304800"/>
            <a:chOff x="0" y="912"/>
            <a:chExt cx="5280" cy="192"/>
          </a:xfrm>
        </p:grpSpPr>
        <p:sp>
          <p:nvSpPr>
            <p:cNvPr id="1031" name="Rectangle 7"/>
            <p:cNvSpPr>
              <a:spLocks noChangeArrowheads="1"/>
            </p:cNvSpPr>
            <p:nvPr/>
          </p:nvSpPr>
          <p:spPr bwMode="auto">
            <a:xfrm>
              <a:off x="0" y="912"/>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2" name="Rectangle 8"/>
            <p:cNvSpPr>
              <a:spLocks noChangeArrowheads="1"/>
            </p:cNvSpPr>
            <p:nvPr/>
          </p:nvSpPr>
          <p:spPr bwMode="white">
            <a:xfrm>
              <a:off x="274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3" name="Rectangle 9"/>
            <p:cNvSpPr>
              <a:spLocks noChangeArrowheads="1"/>
            </p:cNvSpPr>
            <p:nvPr/>
          </p:nvSpPr>
          <p:spPr bwMode="white">
            <a:xfrm>
              <a:off x="313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4" name="Rectangle 10"/>
            <p:cNvSpPr>
              <a:spLocks noChangeArrowheads="1"/>
            </p:cNvSpPr>
            <p:nvPr/>
          </p:nvSpPr>
          <p:spPr bwMode="white">
            <a:xfrm>
              <a:off x="349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5" name="Rectangle 11"/>
            <p:cNvSpPr>
              <a:spLocks noChangeArrowheads="1"/>
            </p:cNvSpPr>
            <p:nvPr/>
          </p:nvSpPr>
          <p:spPr bwMode="white">
            <a:xfrm>
              <a:off x="382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6" name="Rectangle 12"/>
            <p:cNvSpPr>
              <a:spLocks noChangeArrowheads="1"/>
            </p:cNvSpPr>
            <p:nvPr/>
          </p:nvSpPr>
          <p:spPr bwMode="white">
            <a:xfrm>
              <a:off x="410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7" name="Rectangle 13"/>
            <p:cNvSpPr>
              <a:spLocks noChangeArrowheads="1"/>
            </p:cNvSpPr>
            <p:nvPr/>
          </p:nvSpPr>
          <p:spPr bwMode="white">
            <a:xfrm>
              <a:off x="436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8" name="Rectangle 14"/>
            <p:cNvSpPr>
              <a:spLocks noChangeArrowheads="1"/>
            </p:cNvSpPr>
            <p:nvPr/>
          </p:nvSpPr>
          <p:spPr bwMode="white">
            <a:xfrm>
              <a:off x="4800"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9" name="Rectangle 15"/>
            <p:cNvSpPr>
              <a:spLocks noChangeArrowheads="1"/>
            </p:cNvSpPr>
            <p:nvPr/>
          </p:nvSpPr>
          <p:spPr bwMode="white">
            <a:xfrm>
              <a:off x="460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0" name="Rectangle 16"/>
            <p:cNvSpPr>
              <a:spLocks noChangeArrowheads="1"/>
            </p:cNvSpPr>
            <p:nvPr/>
          </p:nvSpPr>
          <p:spPr bwMode="white">
            <a:xfrm>
              <a:off x="496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1" name="Rectangle 17"/>
            <p:cNvSpPr>
              <a:spLocks noChangeArrowheads="1"/>
            </p:cNvSpPr>
            <p:nvPr/>
          </p:nvSpPr>
          <p:spPr bwMode="white">
            <a:xfrm>
              <a:off x="509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2" name="Rectangle 18"/>
            <p:cNvSpPr>
              <a:spLocks noChangeArrowheads="1"/>
            </p:cNvSpPr>
            <p:nvPr/>
          </p:nvSpPr>
          <p:spPr bwMode="white">
            <a:xfrm>
              <a:off x="5196"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752600"/>
            <a:ext cx="7924800" cy="1143000"/>
          </a:xfrm>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Obedience without commitment…</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sz="quarter" idx="1"/>
          </p:nvPr>
        </p:nvSpPr>
        <p:spPr/>
        <p:txBody>
          <a:bodyPr anchor="ctr"/>
          <a:lstStyle/>
          <a:p>
            <a:pPr>
              <a:spcBef>
                <a:spcPts val="0"/>
              </a:spcBef>
              <a:spcAft>
                <a:spcPts val="1200"/>
              </a:spcAft>
            </a:pPr>
            <a:r>
              <a:rPr lang="en-US" dirty="0" smtClean="0">
                <a:effectLst/>
                <a:latin typeface="Lucida Sans Unicode" panose="020B0602030504020204" pitchFamily="34" charset="0"/>
                <a:cs typeface="Lucida Sans Unicode" panose="020B0602030504020204" pitchFamily="34" charset="0"/>
              </a:rPr>
              <a:t>Is not really obedience at all!</a:t>
            </a:r>
          </a:p>
          <a:p>
            <a:pPr>
              <a:spcBef>
                <a:spcPts val="0"/>
              </a:spcBef>
              <a:spcAft>
                <a:spcPts val="1200"/>
              </a:spcAft>
            </a:pPr>
            <a:r>
              <a:rPr lang="en-US" dirty="0" smtClean="0">
                <a:effectLst/>
                <a:latin typeface="Lucida Sans Unicode" panose="020B0602030504020204" pitchFamily="34" charset="0"/>
                <a:cs typeface="Lucida Sans Unicode" panose="020B0602030504020204" pitchFamily="34" charset="0"/>
              </a:rPr>
              <a:t>Galatians 2:20; Romans 6:17</a:t>
            </a:r>
            <a:endParaRPr lang="en-US"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2132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752600"/>
            <a:ext cx="8001000" cy="1143000"/>
          </a:xfrm>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In becoming a Christian…</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sz="quarter" idx="1"/>
          </p:nvPr>
        </p:nvSpPr>
        <p:spPr>
          <a:xfrm>
            <a:off x="381000" y="4038600"/>
            <a:ext cx="8153400" cy="1752600"/>
          </a:xfrm>
        </p:spPr>
        <p:txBody>
          <a:bodyPr anchor="ctr"/>
          <a:lstStyle/>
          <a:p>
            <a:pPr algn="l">
              <a:lnSpc>
                <a:spcPct val="125000"/>
              </a:lnSpc>
              <a:spcBef>
                <a:spcPts val="0"/>
              </a:spcBef>
            </a:pPr>
            <a:r>
              <a:rPr lang="en-US" sz="2800" dirty="0" smtClean="0">
                <a:effectLst/>
                <a:latin typeface="Lucida Sans Unicode" panose="020B0602030504020204" pitchFamily="34" charset="0"/>
                <a:cs typeface="Lucida Sans Unicode" panose="020B0602030504020204" pitchFamily="34" charset="0"/>
              </a:rPr>
              <a:t>Each step of obedience involves commitment.</a:t>
            </a:r>
            <a:endParaRPr lang="en-US" sz="28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9423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Faith</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Saving faith involves a commitment to </a:t>
            </a:r>
            <a:r>
              <a:rPr lang="en-US" sz="2400" b="1" i="1" dirty="0" smtClean="0">
                <a:effectLst/>
                <a:latin typeface="Lucida Sans Unicode" panose="020B0602030504020204" pitchFamily="34" charset="0"/>
                <a:cs typeface="Lucida Sans Unicode" panose="020B0602030504020204" pitchFamily="34" charset="0"/>
              </a:rPr>
              <a:t>what we believe.</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James 2:19-20.</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Hebrews 11.</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Faithful: Colossians 1:2, 7; 4:7, 9.</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2 Corinthians 4:13.</a:t>
            </a:r>
            <a:endParaRPr lang="en-US" sz="22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0888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Repentance</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sz="2400" dirty="0" smtClean="0">
                <a:effectLst/>
                <a:latin typeface="Lucida Sans Unicode" panose="020B0602030504020204" pitchFamily="34" charset="0"/>
                <a:cs typeface="Lucida Sans Unicode" panose="020B0602030504020204" pitchFamily="34" charset="0"/>
              </a:rPr>
              <a:t>Repentance involves a commitment to </a:t>
            </a:r>
            <a:r>
              <a:rPr lang="en-US" sz="2400" b="1" i="1" dirty="0" smtClean="0">
                <a:effectLst/>
                <a:latin typeface="Lucida Sans Unicode" panose="020B0602030504020204" pitchFamily="34" charset="0"/>
                <a:cs typeface="Lucida Sans Unicode" panose="020B0602030504020204" pitchFamily="34" charset="0"/>
              </a:rPr>
              <a:t>change our ways.</a:t>
            </a:r>
          </a:p>
          <a:p>
            <a:pPr lvl="1">
              <a:lnSpc>
                <a:spcPct val="125000"/>
              </a:lnSpc>
              <a:spcBef>
                <a:spcPts val="0"/>
              </a:spcBef>
              <a:spcAft>
                <a:spcPts val="2400"/>
              </a:spcAft>
            </a:pPr>
            <a:r>
              <a:rPr lang="en-US" sz="2200" dirty="0" smtClean="0">
                <a:effectLst/>
                <a:latin typeface="Lucida Sans Unicode" panose="020B0602030504020204" pitchFamily="34" charset="0"/>
                <a:cs typeface="Lucida Sans Unicode" panose="020B0602030504020204" pitchFamily="34" charset="0"/>
              </a:rPr>
              <a:t>Luke 3:7-14.</a:t>
            </a:r>
          </a:p>
          <a:p>
            <a:pPr lvl="1">
              <a:lnSpc>
                <a:spcPct val="125000"/>
              </a:lnSpc>
              <a:spcBef>
                <a:spcPts val="0"/>
              </a:spcBef>
              <a:spcAft>
                <a:spcPts val="2400"/>
              </a:spcAft>
            </a:pPr>
            <a:r>
              <a:rPr lang="en-US" sz="2200" dirty="0" smtClean="0">
                <a:effectLst/>
                <a:latin typeface="Lucida Sans Unicode" panose="020B0602030504020204" pitchFamily="34" charset="0"/>
                <a:cs typeface="Lucida Sans Unicode" panose="020B0602030504020204" pitchFamily="34" charset="0"/>
              </a:rPr>
              <a:t>Acts 26:19-20.</a:t>
            </a:r>
          </a:p>
          <a:p>
            <a:pPr lvl="1">
              <a:lnSpc>
                <a:spcPct val="125000"/>
              </a:lnSpc>
              <a:spcBef>
                <a:spcPts val="0"/>
              </a:spcBef>
              <a:spcAft>
                <a:spcPts val="2400"/>
              </a:spcAft>
            </a:pPr>
            <a:r>
              <a:rPr lang="en-US" sz="2200" dirty="0" smtClean="0">
                <a:effectLst/>
                <a:latin typeface="Lucida Sans Unicode" panose="020B0602030504020204" pitchFamily="34" charset="0"/>
                <a:cs typeface="Lucida Sans Unicode" panose="020B0602030504020204" pitchFamily="34" charset="0"/>
              </a:rPr>
              <a:t>Revelation 2:4-5</a:t>
            </a:r>
            <a:r>
              <a:rPr lang="en-US" sz="2200" dirty="0" smtClean="0">
                <a:effectLst/>
                <a:latin typeface="Lucida Sans Unicode" panose="020B0602030504020204" pitchFamily="34" charset="0"/>
                <a:cs typeface="Lucida Sans Unicode" panose="020B0602030504020204" pitchFamily="34" charset="0"/>
              </a:rPr>
              <a:t>.</a:t>
            </a:r>
            <a:endParaRPr lang="en-US" sz="22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006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Confession of Christ</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Confession involves a commitment to </a:t>
            </a:r>
            <a:r>
              <a:rPr lang="en-US" sz="2400" b="1" i="1" dirty="0" smtClean="0">
                <a:effectLst/>
                <a:latin typeface="Lucida Sans Unicode" panose="020B0602030504020204" pitchFamily="34" charset="0"/>
                <a:cs typeface="Lucida Sans Unicode" panose="020B0602030504020204" pitchFamily="34" charset="0"/>
              </a:rPr>
              <a:t>be true to Christ, to stand up for Christ.</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Matthew 10:32-33.</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1 Timothy 6:12-14.</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Hebrews 4:14; 10:23.</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2 Corinthians 9:13.</a:t>
            </a:r>
            <a:endParaRPr lang="en-US" sz="22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145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Baptism</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Baptism involves a commitment to </a:t>
            </a:r>
            <a:r>
              <a:rPr lang="en-US" sz="2400" b="1" i="1" dirty="0" smtClean="0">
                <a:effectLst/>
                <a:latin typeface="Lucida Sans Unicode" panose="020B0602030504020204" pitchFamily="34" charset="0"/>
                <a:cs typeface="Lucida Sans Unicode" panose="020B0602030504020204" pitchFamily="34" charset="0"/>
              </a:rPr>
              <a:t>walk in newness of life.</a:t>
            </a:r>
          </a:p>
          <a:p>
            <a:pPr lvl="1">
              <a:lnSpc>
                <a:spcPct val="125000"/>
              </a:lnSpc>
              <a:spcBef>
                <a:spcPts val="0"/>
              </a:spcBef>
              <a:spcAft>
                <a:spcPts val="1800"/>
              </a:spcAft>
            </a:pPr>
            <a:r>
              <a:rPr lang="en-US" sz="2200" dirty="0" smtClean="0">
                <a:effectLst/>
                <a:latin typeface="Lucida Sans Unicode" panose="020B0602030504020204" pitchFamily="34" charset="0"/>
                <a:cs typeface="Lucida Sans Unicode" panose="020B0602030504020204" pitchFamily="34" charset="0"/>
              </a:rPr>
              <a:t>Romans 6:2-6, 11.</a:t>
            </a:r>
            <a:endParaRPr lang="en-US" sz="22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2627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Concluding Verses</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30000"/>
              </a:lnSpc>
              <a:spcBef>
                <a:spcPts val="0"/>
              </a:spcBef>
              <a:spcAft>
                <a:spcPts val="0"/>
              </a:spcAft>
            </a:pPr>
            <a:r>
              <a:rPr lang="en-US" sz="2400" dirty="0" smtClean="0">
                <a:effectLst/>
                <a:latin typeface="Lucida Sans Unicode" panose="020B0602030504020204" pitchFamily="34" charset="0"/>
                <a:cs typeface="Lucida Sans Unicode" panose="020B0602030504020204" pitchFamily="34" charset="0"/>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(Romans 12:1-2).</a:t>
            </a:r>
            <a:endParaRPr lang="en-US" sz="2400" dirty="0" smtClean="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9975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Concluding Verses</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35000"/>
              </a:lnSpc>
              <a:spcBef>
                <a:spcPts val="0"/>
              </a:spcBef>
              <a:spcAft>
                <a:spcPts val="0"/>
              </a:spcAft>
            </a:pPr>
            <a:r>
              <a:rPr lang="en-US" sz="2400" dirty="0" smtClean="0">
                <a:effectLst/>
                <a:latin typeface="Lucida Sans Unicode" panose="020B0602030504020204" pitchFamily="34" charset="0"/>
                <a:cs typeface="Lucida Sans Unicode" panose="020B0602030504020204" pitchFamily="34" charset="0"/>
              </a:rPr>
              <a:t>“For this reason I also suffer these things; nevertheless I am not ashamed, for I know whom I have believed and am persuaded that He is able to keep what I have committed to Him until that Day” (2 Timothy 1:12)</a:t>
            </a:r>
            <a:r>
              <a:rPr lang="en-US" sz="2400" dirty="0" smtClean="0">
                <a:effectLst/>
                <a:latin typeface="Lucida Sans Unicode" panose="020B0602030504020204" pitchFamily="34" charset="0"/>
                <a:cs typeface="Lucida Sans Unicode" panose="020B0602030504020204" pitchFamily="34" charset="0"/>
              </a:rPr>
              <a:t>.</a:t>
            </a:r>
            <a:endParaRPr lang="en-US" sz="2400" dirty="0" smtClean="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27244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smtClean="0">
                <a:solidFill>
                  <a:schemeClr val="tx1"/>
                </a:solidFill>
                <a:effectLst/>
                <a:latin typeface="Lucida Sans Unicode" panose="020B0602030504020204" pitchFamily="34" charset="0"/>
                <a:cs typeface="Lucida Sans Unicode" panose="020B0602030504020204" pitchFamily="34" charset="0"/>
              </a:rPr>
              <a:t>Concluding Verses</a:t>
            </a:r>
            <a:endParaRPr lang="en-US" sz="3600" b="1"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35000"/>
              </a:lnSpc>
              <a:spcBef>
                <a:spcPts val="0"/>
              </a:spcBef>
              <a:spcAft>
                <a:spcPts val="0"/>
              </a:spcAft>
            </a:pPr>
            <a:r>
              <a:rPr lang="en-US" sz="2400" dirty="0" smtClean="0">
                <a:effectLst/>
                <a:latin typeface="Lucida Sans Unicode" panose="020B0602030504020204" pitchFamily="34" charset="0"/>
                <a:cs typeface="Lucida Sans Unicode" panose="020B0602030504020204" pitchFamily="34" charset="0"/>
              </a:rPr>
              <a:t>“Be faithful until death, and I will give you the crown of life” (Revelation 2:10)</a:t>
            </a:r>
            <a:r>
              <a:rPr lang="en-US" sz="2400" dirty="0" smtClean="0">
                <a:effectLst/>
                <a:latin typeface="Lucida Sans Unicode" panose="020B0602030504020204" pitchFamily="34" charset="0"/>
                <a:cs typeface="Lucida Sans Unicode" panose="020B0602030504020204" pitchFamily="34" charset="0"/>
              </a:rPr>
              <a:t>.</a:t>
            </a:r>
            <a:endParaRPr lang="en-US" sz="2400" dirty="0" smtClean="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490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ken bar design template">
  <a:themeElements>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FF"/>
        </a:lt2>
        <a:accent1>
          <a:srgbClr val="FF00FF"/>
        </a:accent1>
        <a:accent2>
          <a:srgbClr val="FF0000"/>
        </a:accent2>
        <a:accent3>
          <a:srgbClr val="FFFFFF"/>
        </a:accent3>
        <a:accent4>
          <a:srgbClr val="000000"/>
        </a:accent4>
        <a:accent5>
          <a:srgbClr val="FFAAFF"/>
        </a:accent5>
        <a:accent6>
          <a:srgbClr val="E70000"/>
        </a:accent6>
        <a:hlink>
          <a:srgbClr val="00FFFF"/>
        </a:hlink>
        <a:folHlink>
          <a:srgbClr val="C0C0C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DDDDDD"/>
        </a:accent1>
        <a:accent2>
          <a:srgbClr val="868686"/>
        </a:accent2>
        <a:accent3>
          <a:srgbClr val="FFFFFF"/>
        </a:accent3>
        <a:accent4>
          <a:srgbClr val="000000"/>
        </a:accent4>
        <a:accent5>
          <a:srgbClr val="EBEBEB"/>
        </a:accent5>
        <a:accent6>
          <a:srgbClr val="797979"/>
        </a:accent6>
        <a:hlink>
          <a:srgbClr val="393939"/>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Broken bar design template</Template>
  <TotalTime>189</TotalTime>
  <Words>278</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Broken bar design template</vt:lpstr>
      <vt:lpstr>Obedience without commitment…</vt:lpstr>
      <vt:lpstr>In becoming a Christian…</vt:lpstr>
      <vt:lpstr>Faith</vt:lpstr>
      <vt:lpstr>Repentance</vt:lpstr>
      <vt:lpstr>Confession of Christ</vt:lpstr>
      <vt:lpstr>Baptism</vt:lpstr>
      <vt:lpstr>Concluding Verses</vt:lpstr>
      <vt:lpstr>Concluding Verses</vt:lpstr>
      <vt:lpstr>Concluding Verses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 without commitment…</dc:title>
  <dc:creator>Bryan</dc:creator>
  <cp:lastModifiedBy>Bryan</cp:lastModifiedBy>
  <cp:revision>11</cp:revision>
  <dcterms:created xsi:type="dcterms:W3CDTF">2016-09-13T20:55:24Z</dcterms:created>
  <dcterms:modified xsi:type="dcterms:W3CDTF">2016-09-15T16:31:16Z</dcterms:modified>
</cp:coreProperties>
</file>