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58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97E0B9-1C84-4608-BC29-2F6EC798928F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B2A6CF5-A6A3-40DF-BD83-D6A6CF473C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Why did God redeem Israel?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91000"/>
            <a:ext cx="5867400" cy="1752600"/>
          </a:xfrm>
        </p:spPr>
        <p:txBody>
          <a:bodyPr anchor="ctr"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did He bring them out of Egypt?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did it for several reasons…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2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00200"/>
          </a:xfrm>
        </p:spPr>
        <p:txBody>
          <a:bodyPr anchor="t"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make this special people into a holy nation, obedient to His will, so that He might dwell among them.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55136"/>
          </a:xfrm>
        </p:spPr>
        <p:txBody>
          <a:bodyPr>
            <a:normAutofit/>
          </a:bodyPr>
          <a:lstStyle/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are a chosen generation, a royal priesthood, a holy nation…” (1 Peter 2:9).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are the temple of the living God. As God has said: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‘I will dwell in them and walk among them. And they shall be My people.’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Therefore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‘Come out from among them and be separate, says the Lord. Do not touch what is unclean, and I will receive you.’ ‘I will be a Father to you, and you shall be My sons and daughters, says the Lord Almighty’” (2 Cor. 6:16-17).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37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give us the land (inheritance) He has promised to us.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09728" indent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go to prepare a place for you…” (John 14:2).</a:t>
            </a:r>
          </a:p>
          <a:p>
            <a:pPr marL="109728" indent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 an inheritance incorruptible and undefiled and that does not fade away, reserved in heaven for you” </a:t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Peter 1:3-4).</a:t>
            </a:r>
          </a:p>
          <a:p>
            <a:pPr marL="109728" indent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“knowing that you have a better and enduring possession for yourselves in heaven” (Heb. 10:34).</a:t>
            </a:r>
          </a:p>
        </p:txBody>
      </p:sp>
    </p:spTree>
    <p:extLst>
      <p:ext uri="{BB962C8B-B14F-4D97-AF65-F5344CB8AC3E}">
        <p14:creationId xmlns:p14="http://schemas.microsoft.com/office/powerpoint/2010/main" val="40794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make a name for Himself—to bring praise and honor to His name.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“to the praise of the glory of His grace” (Eph. 1:6);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the praise of His glory” (Eph. 1:12, 14).</a:t>
            </a:r>
          </a:p>
          <a:p>
            <a:pPr marL="109728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“that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ages to come He might show the exceeding riches of His grace in His kindness toward us in Christ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Jesus” (Eph. 2:7).</a:t>
            </a:r>
          </a:p>
          <a:p>
            <a:pPr marL="109728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 chosen generation, a royal priesthood, a holy nation, His own special people, that you may proclaim the praises of Him who called you out of darkness into His marvelous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light…” (1 Peter 2:9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6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One more thing about redemption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09728" indent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were not redeemed with corruptible things, like silver or gold, from your aimless conduct received by tradition from your fathers, but with the precious blood of Christ, as of a lamb without blemish and without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spot” (1 Peter 1:18-19).</a:t>
            </a:r>
          </a:p>
          <a:p>
            <a:pPr marL="109728" indent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when I see the blood, I will pass over you; and the plague shall not be on you to destroy you…” (Exodus 12:13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46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9848"/>
          </a:xfrm>
        </p:spPr>
        <p:txBody>
          <a:bodyPr/>
          <a:lstStyle/>
          <a:p>
            <a:pPr algn="ctr"/>
            <a:r>
              <a:rPr lang="en-US" dirty="0" smtClean="0"/>
              <a:t>Redemption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041648" cy="568570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en-US" sz="2800" u="sng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Israelites</a:t>
            </a:r>
            <a:endParaRPr lang="en-US" sz="2800" u="sng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1828800"/>
            <a:ext cx="4041775" cy="568570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en-US" sz="2800" u="sng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Ours</a:t>
            </a:r>
            <a:endParaRPr lang="en-US" sz="2800" u="sng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Freedom from slavery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people God could call His own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holy nation, in whom He could dwell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promised inheritance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Praise to His name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blood of a lamb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667000"/>
            <a:ext cx="4041775" cy="3886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Freedom from slavery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people God could call His own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holy nation, in whom He could dwell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promised inheritance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Praise to His name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blood of THE Lamb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3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free them from slavery.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09728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LORD your God, who brought you out of the land of Egypt, that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should not be their slaves; I have broken the bands of your yoke and made you walk upright” (Leviticus 26:13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8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0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create a people He could call His own, a special group of people separated from all other people on the face of the earth.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55136"/>
          </a:xfrm>
        </p:spPr>
        <p:txBody>
          <a:bodyPr anchor="ctr"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take you as My people, and I will be your God” (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Exodus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6:7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“…the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LORD your God has chosen you to be a people for Himself, a special treasure above all the peoples on the face of the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earth” (Deuteronomy 7:6).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you separated them from among all the peoples of the earth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be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Your inheritance” (1 Kings 8:53).</a:t>
            </a:r>
          </a:p>
        </p:txBody>
      </p:sp>
    </p:spTree>
    <p:extLst>
      <p:ext uri="{BB962C8B-B14F-4D97-AF65-F5344CB8AC3E}">
        <p14:creationId xmlns:p14="http://schemas.microsoft.com/office/powerpoint/2010/main" val="330916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00200"/>
          </a:xfrm>
        </p:spPr>
        <p:txBody>
          <a:bodyPr anchor="t"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make this special people into a holy nation, obedient to His will, so that He might dwell among them.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55136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you are a holy people to the LORD your God…a kingdom of priests and a holy nation” (</a:t>
            </a:r>
            <a:r>
              <a:rPr lang="en-US" sz="24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Deut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7:6;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19:6).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this is what I commanded them, saying, 'Obey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My voice, and I will be your God, and you shall be My people…’” (Jeremiah 7:23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LORD their God, who brought them up out of the land of Egypt, that I may dwell among them” (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Exodus 29:46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0178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To give them the land (inheritance) He had promised to them.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the LORD you God, who brought you out of the land of Egypt, to give you the land of Canaan” (Leviticus 25:38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shall be, when you come into the land which the LORD your God is giving you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inheritance…” (Deuteronomy 26:1).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“Then He brought us out from there, that He might bring us in, to give us the land of which He swore to our fathers” (Deuteronomy 6:23).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make a name for Himself—to bring praise and honor to His name.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Pharaoh’s question: “Who is the LORD…? (Ex. 5:2).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who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like Your people, like Israel, the one nation on the earth whom God went to redeem for Himself as a people, to make for Himself a name…”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Samuel 7:23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He will set you high above all nations which He has made, in praise, in name, and in honor, and that you may be a holy people to the LORD your God, just as He has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spoken (Deuteronomy 26:19).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6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Any of this sound familiar?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67088"/>
            <a:ext cx="8229600" cy="2347912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should, because He redeemed us for the very same reasons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Israelites’ redemption was a preview, a foreshadowing of our own.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free us from slavery.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09728" indent="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“knowing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this, that our old man was crucified with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Him,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that the body of sin might be done away with, that we should no longer be slaves of sin. For he who has died has been freed from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sin” (Romans 6:6-7).</a:t>
            </a:r>
          </a:p>
          <a:p>
            <a:pPr marL="109728" indent="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gave Himself for us, that He might redeem us from every lawless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deed…” (Titus 2:14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60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create a people He could call His own, a special group of people separated from all other people on the face of the earth.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755136"/>
          </a:xfrm>
        </p:spPr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“who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gave Himself for us, that He might redeem us from every lawless deed and purify for Himself </a:t>
            </a: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own special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people…” (Titus 2:14).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are a chosen generation…His own special people” (1 Peter 2:9).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“…for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were slain,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redeemed us to God by Your blood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every tribe and tongue and people and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nation” (Revelation 5:9).</a:t>
            </a:r>
            <a:endParaRPr lang="en-US" sz="2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5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262</TotalTime>
  <Words>962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Why did God redeem Israel?</vt:lpstr>
      <vt:lpstr>To free them from slavery.</vt:lpstr>
      <vt:lpstr>To create a people He could call His own, a special group of people separated from all other people on the face of the earth. </vt:lpstr>
      <vt:lpstr>To make this special people into a holy nation, obedient to His will, so that He might dwell among them.</vt:lpstr>
      <vt:lpstr>To give them the land (inheritance) He had promised to them.</vt:lpstr>
      <vt:lpstr>To make a name for Himself—to bring praise and honor to His name.</vt:lpstr>
      <vt:lpstr>Any of this sound familiar?</vt:lpstr>
      <vt:lpstr>To free us from slavery.</vt:lpstr>
      <vt:lpstr>To create a people He could call His own, a special group of people separated from all other people on the face of the earth. </vt:lpstr>
      <vt:lpstr>To make this special people into a holy nation, obedient to His will, so that He might dwell among them.</vt:lpstr>
      <vt:lpstr>To give us the land (inheritance) He has promised to us.</vt:lpstr>
      <vt:lpstr>To make a name for Himself—to bring praise and honor to His name.</vt:lpstr>
      <vt:lpstr>One more thing about redemption</vt:lpstr>
      <vt:lpstr>Redemption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God redeem Israel?</dc:title>
  <dc:creator>Bryan</dc:creator>
  <cp:lastModifiedBy>Bryan</cp:lastModifiedBy>
  <cp:revision>18</cp:revision>
  <dcterms:created xsi:type="dcterms:W3CDTF">2013-02-01T15:54:04Z</dcterms:created>
  <dcterms:modified xsi:type="dcterms:W3CDTF">2016-09-03T19:55:44Z</dcterms:modified>
</cp:coreProperties>
</file>