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0E0DD2-0B41-4B98-A948-C0C0619773EC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42C05F-9CFD-44CE-A9AF-D3107177EB3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938834"/>
            <a:ext cx="7406640" cy="1472184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Marriage, Divorce, Remarriage</a:t>
            </a:r>
            <a:endParaRPr lang="en-US" sz="3600" b="1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406640" cy="1752600"/>
          </a:xfrm>
        </p:spPr>
        <p:txBody>
          <a:bodyPr anchor="ctr"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#1</a:t>
            </a:r>
            <a:endParaRPr lang="en-US" sz="3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AutoShape 4" descr="Image result for divorce"/>
          <p:cNvSpPr>
            <a:spLocks noChangeAspect="1" noChangeArrowheads="1"/>
          </p:cNvSpPr>
          <p:nvPr/>
        </p:nvSpPr>
        <p:spPr bwMode="auto">
          <a:xfrm>
            <a:off x="155575" y="-2582863"/>
            <a:ext cx="8096250" cy="538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divorce"/>
          <p:cNvSpPr>
            <a:spLocks noChangeAspect="1" noChangeArrowheads="1"/>
          </p:cNvSpPr>
          <p:nvPr/>
        </p:nvSpPr>
        <p:spPr bwMode="auto">
          <a:xfrm>
            <a:off x="307975" y="-2430463"/>
            <a:ext cx="8096250" cy="538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marriage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way God sees it, which is the only way to see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divorce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way He sees it.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Answer the same question Jesus was asked, “Can a man divorce his wife for just any reason?” (Matthew 19:3).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on the subject of remarriage, who can marry again with God’s approval?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1026" name="Picture 2" descr="Image result for objec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7578"/>
            <a:ext cx="7238991" cy="167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5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666998"/>
            <a:ext cx="7498080" cy="358140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established the home—He built it!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Precious souls are at stake.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matters affect who we receive into the fellowship of a local church.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2054" name="Picture 6" descr="Image result for impor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75" y="228600"/>
            <a:ext cx="7776954" cy="243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4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settle the issues?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by simply “parroting” what we’ve always heard or read, or what some well-respected preacher wrote or said.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by appealing to emotional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arguments.</a:t>
            </a:r>
          </a:p>
          <a:p>
            <a:pPr marL="365760" lvl="1" indent="-283464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80000"/>
              <a:buFont typeface="Wingdings 2"/>
              <a:buChar char="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by appealing to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Old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Testament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laws.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365760" lvl="1" indent="-283464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SzPct val="80000"/>
              <a:buFont typeface="Wingdings 2"/>
              <a:buChar char="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by taking the hardest line possible, the softest line, or even the “middle of the road” line.</a:t>
            </a:r>
          </a:p>
        </p:txBody>
      </p:sp>
    </p:spTree>
    <p:extLst>
      <p:ext uri="{BB962C8B-B14F-4D97-AF65-F5344CB8AC3E}">
        <p14:creationId xmlns:p14="http://schemas.microsoft.com/office/powerpoint/2010/main" val="125711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 be clear…</a:t>
            </a:r>
            <a:endParaRPr lang="en-US" sz="3600" dirty="0">
              <a:solidFill>
                <a:schemeClr val="tx1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appeal to the New Testament, to what Jesus and His apostles said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will do our best to be careful with the text, and then teach with certainty only what we can be certain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about.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other words, we will stand firm only on that which we can prove.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2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224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Marriage, Divorce, Remarriage</vt:lpstr>
      <vt:lpstr>PowerPoint Presentation</vt:lpstr>
      <vt:lpstr>PowerPoint Presentation</vt:lpstr>
      <vt:lpstr>How do we settle the issues?</vt:lpstr>
      <vt:lpstr>To be clear…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Marriage, Divorce, Remarriage</dc:title>
  <dc:creator>Bryan</dc:creator>
  <cp:lastModifiedBy>Bryan</cp:lastModifiedBy>
  <cp:revision>7</cp:revision>
  <dcterms:created xsi:type="dcterms:W3CDTF">2016-10-06T17:36:56Z</dcterms:created>
  <dcterms:modified xsi:type="dcterms:W3CDTF">2016-10-07T16:26:34Z</dcterms:modified>
</cp:coreProperties>
</file>