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8C4F23-9FDE-46C1-8975-87112DEE1E3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64462-6192-4BB7-B881-358203626A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8C4F23-9FDE-46C1-8975-87112DEE1E3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64462-6192-4BB7-B881-358203626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8C4F23-9FDE-46C1-8975-87112DEE1E3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64462-6192-4BB7-B881-358203626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8C4F23-9FDE-46C1-8975-87112DEE1E3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64462-6192-4BB7-B881-358203626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8C4F23-9FDE-46C1-8975-87112DEE1E3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64462-6192-4BB7-B881-358203626A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8C4F23-9FDE-46C1-8975-87112DEE1E3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64462-6192-4BB7-B881-358203626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8C4F23-9FDE-46C1-8975-87112DEE1E3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64462-6192-4BB7-B881-358203626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8C4F23-9FDE-46C1-8975-87112DEE1E3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64462-6192-4BB7-B881-358203626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8C4F23-9FDE-46C1-8975-87112DEE1E3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64462-6192-4BB7-B881-358203626AD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8C4F23-9FDE-46C1-8975-87112DEE1E3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64462-6192-4BB7-B881-358203626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8C4F23-9FDE-46C1-8975-87112DEE1E3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64462-6192-4BB7-B881-358203626A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88C4F23-9FDE-46C1-8975-87112DEE1E3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6C64462-6192-4BB7-B881-358203626AD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938834"/>
            <a:ext cx="7406640" cy="1472184"/>
          </a:xfrm>
        </p:spPr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Marriage, Divorce, Remarriage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7406640" cy="1752600"/>
          </a:xfrm>
        </p:spPr>
        <p:txBody>
          <a:bodyPr anchor="ctr">
            <a:normAutofit/>
          </a:bodyPr>
          <a:lstStyle/>
          <a:p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#2</a:t>
            </a:r>
            <a:endParaRPr lang="en-US" sz="3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4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In lesson #1 we…</a:t>
            </a:r>
            <a:endParaRPr lang="en-US" sz="3600" dirty="0">
              <a:solidFill>
                <a:schemeClr val="tx1"/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Outlined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three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major objectives for this series of lessons.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Gave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three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reasons for why this study is so important.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Discussed how NOT to settle issues on divorce and remarriage, followed by a discussion on the one and only proper way to do it.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46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old testa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654" y="1295400"/>
            <a:ext cx="6371946" cy="424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9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Passages</a:t>
            </a:r>
            <a:endParaRPr lang="en-US" sz="3600" dirty="0">
              <a:solidFill>
                <a:schemeClr val="tx1"/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Genesis 2:21-24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Deut. 24:1-4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Deut. 22:13-19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Deut. 22:28-29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Lev. 21:1, 7-8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Lev. 21:10, 13-15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Numbers 30:9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Ezra 10:1-4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2:16-17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54:5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 3:8, 14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Malachi 2:10-16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87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new testa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1219200"/>
            <a:ext cx="7762875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47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Passages</a:t>
            </a:r>
            <a:endParaRPr lang="en-US" sz="3600" dirty="0">
              <a:solidFill>
                <a:schemeClr val="tx1"/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5:27-32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19:3-12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Mark 6:17-18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Mark 10:2-12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Luke 16:16-18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John 4:15-19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7:1-4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Galatians 5:19-21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Cor. 5:11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Cor. 6:9-11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Cor. 7:10-16, 39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Hebrews 13:4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95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</TotalTime>
  <Words>130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Marriage, Divorce, Remarriage</vt:lpstr>
      <vt:lpstr>In lesson #1 we…</vt:lpstr>
      <vt:lpstr>PowerPoint Presentation</vt:lpstr>
      <vt:lpstr>Passages</vt:lpstr>
      <vt:lpstr>PowerPoint Presentation</vt:lpstr>
      <vt:lpstr>Passages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Marriage, Divorce, Remarriage</dc:title>
  <dc:creator>Bryan</dc:creator>
  <cp:lastModifiedBy>Bryan</cp:lastModifiedBy>
  <cp:revision>5</cp:revision>
  <dcterms:created xsi:type="dcterms:W3CDTF">2016-10-07T16:35:57Z</dcterms:created>
  <dcterms:modified xsi:type="dcterms:W3CDTF">2016-10-07T20:00:30Z</dcterms:modified>
</cp:coreProperties>
</file>