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2" r:id="rId6"/>
    <p:sldId id="261" r:id="rId7"/>
    <p:sldId id="273" r:id="rId8"/>
    <p:sldId id="262" r:id="rId9"/>
    <p:sldId id="274" r:id="rId10"/>
    <p:sldId id="266" r:id="rId11"/>
    <p:sldId id="265" r:id="rId12"/>
    <p:sldId id="264" r:id="rId13"/>
    <p:sldId id="275" r:id="rId14"/>
    <p:sldId id="263" r:id="rId15"/>
    <p:sldId id="276" r:id="rId16"/>
    <p:sldId id="267" r:id="rId17"/>
    <p:sldId id="277" r:id="rId18"/>
    <p:sldId id="268" r:id="rId19"/>
    <p:sldId id="269" r:id="rId20"/>
    <p:sldId id="278" r:id="rId21"/>
    <p:sldId id="270" r:id="rId22"/>
    <p:sldId id="279" r:id="rId23"/>
    <p:sldId id="27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3D3934-8C9F-4794-B810-4F67DE73F128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8CC905-05D6-43B5-9BDE-DCCDE98D7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60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7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2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9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4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5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9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B04A-451A-4279-82F2-5323A2B0CDA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01088-A453-4270-AC3C-88D1C009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3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yan\Pictures\First Pe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6096000" cy="403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47286" y="4977153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Textbook on Suffering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83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try to fit in with the world to avoid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suffering—that’s 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very thing the devil wants you to do (5:8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world is not your home, so don’t behave like it is (2:11; 4:1-2).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Cast your lot with the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world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you’ll 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in real trouble, because “they will give an account to Him who is ready to judge the living and the dead” (4:5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it won’t be pretty, because </a:t>
            </a:r>
            <a:r>
              <a:rPr lang="en-US" sz="21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their 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suffering will last more than just “a little while.”</a:t>
            </a:r>
          </a:p>
        </p:txBody>
      </p:sp>
    </p:spTree>
    <p:extLst>
      <p:ext uri="{BB962C8B-B14F-4D97-AF65-F5344CB8AC3E}">
        <p14:creationId xmlns:p14="http://schemas.microsoft.com/office/powerpoint/2010/main" val="419550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yan\Pictures\First Pe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6096000" cy="403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47286" y="4977153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Textbook on Suffering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95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Review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461963" indent="-4619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3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surprised by suffering, as if it was some “strange thing” (4:12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461963" indent="-4619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3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discouraged by 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it; don’t 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it wear you down, because it only lasts “a little while” (1:6)—especially when you contrast it with eternity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marL="461963" indent="-4619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3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ashamed of it, or embarrassed by it; instead glorify God for it (4:16; 2:6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461963" indent="-4619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3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afraid of those who persecute you—they can’t do any </a:t>
            </a:r>
            <a:r>
              <a:rPr lang="en-US" sz="23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lasting</a:t>
            </a: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harm (3:13-16</a:t>
            </a:r>
            <a:r>
              <a:rPr lang="en-US" sz="23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3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4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 startAt="5"/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retaliate—do not return “evil for evil, or reviling for reviling” (3:9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 startAt="5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think you’re the only one—brethren near and far are suffering the same things, perhaps even worse (5:9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 startAt="5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try to fit in with the world to avoid this suffering—that’s the very thing the devil wants you to do (5:8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study God’s word—obedience to His word gave you life, and that same word will now help you grow. Crave it the same way a newborn baby craves milk (1:22-2:3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ready to give a defense to everyone who asks you a reason for the hope that is in you, with meekness and fear” (3:15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don’t just say it; practice it. Back up your verbal defense with “good conduct” (3:15-16).</a:t>
            </a:r>
          </a:p>
        </p:txBody>
      </p:sp>
    </p:spTree>
    <p:extLst>
      <p:ext uri="{BB962C8B-B14F-4D97-AF65-F5344CB8AC3E}">
        <p14:creationId xmlns:p14="http://schemas.microsoft.com/office/powerpoint/2010/main" val="21513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keep on doing good (2:12, 15, 20; 3:6, 11, 13, 16; 4:19), no matter how much pressure is put on you to do otherwise, no matter how much suffering you have to endure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02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keep doing good…</a:t>
            </a:r>
            <a:endParaRPr lang="en-US" sz="24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 for which you were called out of darkness—to “proclaim the praises” of God, to be a light to those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darkness (2:9-10, 12; 3:1-2, 16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what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cost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Savior to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bring you out of darkness,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redeem you from the slavery of sin—His own “precious blood” (1:18-19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that your heavenly Father will judge you according to your work, and that He will do so “without partiality” (1:17).</a:t>
            </a:r>
          </a:p>
        </p:txBody>
      </p:sp>
    </p:spTree>
    <p:extLst>
      <p:ext uri="{BB962C8B-B14F-4D97-AF65-F5344CB8AC3E}">
        <p14:creationId xmlns:p14="http://schemas.microsoft.com/office/powerpoint/2010/main" val="380293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learn to rejoice in the “blessing” (3:14) of suffering, for the following reasons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s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uffering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Christ, the very one who suffered for you (4:13-14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purpose—to “try” or “prove” you; to make you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stronger, help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develop a genuine faith (1:6-7; 4:12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presents a great opportunity—it’s when you’re suffering that your light shines the brightest (2:12, 15, 20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has a good end—partake of Christ’s sufferings, and you will also partake of His glory (4:13).</a:t>
            </a:r>
          </a:p>
        </p:txBody>
      </p:sp>
    </p:spTree>
    <p:extLst>
      <p:ext uri="{BB962C8B-B14F-4D97-AF65-F5344CB8AC3E}">
        <p14:creationId xmlns:p14="http://schemas.microsoft.com/office/powerpoint/2010/main" val="26099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look out for your brethren, because they’re suffering too (5:9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Love them “fervently” (1:22; 4:8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hospitable” to them (4:9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gifts to minister to them (4:10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Speak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them “the oracles of God” (4:11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Suffering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folks suffer because they do wrong—nothing really commendable about that (4:15; 2:20a).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Others suffer because they do right; that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commendable—in God’s eyes (2:19-20; 3:14a).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Obvious conclusion: “it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better, if it is the will of God, to suffer for doing good than for doing evil” (3:17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may be better, but it’s not easy!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7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 that even though you are “rejected indeed by men” (2:4), you are accepted by God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are a chosen generation, a royal priesthood, a holy nation, His own special people…” (2:9).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2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“be serious and watchful in your prayers” (4:7), because you do need God’s help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Which is further incentive to keep living right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(3:11-12).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4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 that God is with you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keep you by His power (1:5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care for you (5:7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 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“exalt you in due time” (5:6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 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will, “after you have suffered a while, perfect, establish, strengthen, and settle you” (5:10).</a:t>
            </a:r>
          </a:p>
        </p:txBody>
      </p:sp>
    </p:spTree>
    <p:extLst>
      <p:ext uri="{BB962C8B-B14F-4D97-AF65-F5344CB8AC3E}">
        <p14:creationId xmlns:p14="http://schemas.microsoft.com/office/powerpoint/2010/main" val="137667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“rest your hope fully upon the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grace…brought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you at the revelation of Jesus Christ” (1:13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finally get to go home, to the place God has reserved for you in heaven, an inheritance which is “incorruptible and undefiled and that does not fade away” (1:3-4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won’t be reproached and reviled any longer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(3:9;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4:14); instead, you will receive praise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honor, and eternal glory (1:7; 5:4, 10).</a:t>
            </a:r>
          </a:p>
        </p:txBody>
      </p:sp>
    </p:spTree>
    <p:extLst>
      <p:ext uri="{BB962C8B-B14F-4D97-AF65-F5344CB8AC3E}">
        <p14:creationId xmlns:p14="http://schemas.microsoft.com/office/powerpoint/2010/main" val="346852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Easy to Suffer for Doing Good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not easy to be thought of as strange or ignorant, to get ridiculed and insulted, to endure false accusations, to be excluded from the “in crowd,” to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perhaps even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face the threat of death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people to whom Peter wrote his first epistle—that’s what they were facing,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he wrote this to help them (and us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endure.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We’ll divide the points up into a series of dos and don’ts, just to make the points as clear as possible.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6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surprised by suffering, as if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was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“strange thing” (4:12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“…all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desire to live godly in Christ Jesus will suffer persecution” (2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Tim.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3:12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Get used to it; it will happen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5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discouraged by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it; don’t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it wear you down, because it only lasts “a little while” (1:6)—especially when you contrast it with eternity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 light affliction, which is but for a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moment, is working for us a far more exceeding and eternal weight of glory” (2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Cor. 4:17).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82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Endure Suffering…Patiently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be ashamed of it, or embarrassed by it; instead glorify God for it (4:16; 2:6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know who really should be ashamed?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folks saying and doing these things (3:15-16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9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Endure Suffering…Patiently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 afraid of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persecutors—it’s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like they can do you any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lasting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harm (3:13-16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Killed Jesus, but look at Him now (3:18, 22).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Noah and his family—they were the ones standing on dry ground when the flood was over (3:18-22).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retaliate—do not return “evil for evil, or reviling for reviling” (3:9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Follow the example of Christ (2:21-23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1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Endure Suffering…Patiently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you’re the only one—brethren near and far are suffering the same things, perhaps even worse (5:9).</a:t>
            </a:r>
          </a:p>
        </p:txBody>
      </p:sp>
    </p:spTree>
    <p:extLst>
      <p:ext uri="{BB962C8B-B14F-4D97-AF65-F5344CB8AC3E}">
        <p14:creationId xmlns:p14="http://schemas.microsoft.com/office/powerpoint/2010/main" val="209076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1355</Words>
  <Application>Microsoft Office PowerPoint</Application>
  <PresentationFormat>On-screen Show (4:3)</PresentationFormat>
  <Paragraphs>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Suffering</vt:lpstr>
      <vt:lpstr>Not Easy to Suffer for Doing Good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PowerPoint Presentation</vt:lpstr>
      <vt:lpstr>Review</vt:lpstr>
      <vt:lpstr>Review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  <vt:lpstr>How to Endure Suffering…Patiently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26</cp:revision>
  <cp:lastPrinted>2016-11-23T20:25:56Z</cp:lastPrinted>
  <dcterms:created xsi:type="dcterms:W3CDTF">2012-09-06T21:09:11Z</dcterms:created>
  <dcterms:modified xsi:type="dcterms:W3CDTF">2016-11-23T20:43:20Z</dcterms:modified>
</cp:coreProperties>
</file>