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FDC8F6-9C80-4188-B4BB-3536A0D47F8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136DB7-1741-45A5-B39B-89D5EFF37A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676400"/>
            <a:ext cx="4250268" cy="1828090"/>
          </a:xfrm>
        </p:spPr>
        <p:txBody>
          <a:bodyPr anchor="ctr">
            <a:normAutofit/>
          </a:bodyPr>
          <a:lstStyle/>
          <a:p>
            <a:pPr algn="r">
              <a:lnSpc>
                <a:spcPct val="125000"/>
              </a:lnSpc>
            </a:pPr>
            <a:r>
              <a:rPr lang="en-US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Walking in the </a:t>
            </a:r>
            <a:br>
              <a:rPr lang="en-US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Footsteps of Jesus</a:t>
            </a:r>
            <a:endParaRPr lang="en-US" sz="3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733800"/>
            <a:ext cx="5712179" cy="1524000"/>
          </a:xfrm>
        </p:spPr>
        <p:txBody>
          <a:bodyPr anchor="ctr"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By Being Submissive</a:t>
            </a:r>
            <a:endParaRPr lang="en-US" sz="2800" b="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98" y="1752600"/>
            <a:ext cx="237418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Submission, submit, subject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7315200" cy="3603812"/>
          </a:xfrm>
        </p:spPr>
        <p:txBody>
          <a:bodyPr anchor="ctr"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Translated from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Greek word, </a:t>
            </a: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hupotasso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which was “primarily a military term” and meant “to rank under” (Vine’s Expository Dictionary).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“Rank” refers to one’s relative standing </a:t>
            </a:r>
            <a:b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or position in a chain of command.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One Who Understood This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7315200" cy="3603812"/>
          </a:xfrm>
        </p:spPr>
        <p:txBody>
          <a:bodyPr anchor="ctr"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Matthew 8:5-10.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 understood the responsibility	</a:t>
            </a:r>
            <a:b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 those ranked under him.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And He applied this same principle to the rank and authority of the Lord Jesus.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052" name="Picture 4" descr="Image result for roman centu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1524000" cy="251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 Peter and Submission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7315200" cy="3603812"/>
          </a:xfrm>
        </p:spPr>
        <p:txBody>
          <a:bodyPr anchor="t"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 Peter 2:13, 18; 3:1; 5:5.</a:t>
            </a:r>
          </a:p>
        </p:txBody>
      </p:sp>
      <p:pic>
        <p:nvPicPr>
          <p:cNvPr id="3080" name="Picture 8" descr="Image result for hupot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71909"/>
            <a:ext cx="3597275" cy="20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Reason Given for Submission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7315200" cy="3603812"/>
          </a:xfrm>
        </p:spPr>
        <p:txBody>
          <a:bodyPr anchor="ctr"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 Peter 2:21.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Followers of Christ are submissive because He was submissive.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Apply this to the passages we just read.</a:t>
            </a:r>
          </a:p>
        </p:txBody>
      </p:sp>
    </p:spTree>
    <p:extLst>
      <p:ext uri="{BB962C8B-B14F-4D97-AF65-F5344CB8AC3E}">
        <p14:creationId xmlns:p14="http://schemas.microsoft.com/office/powerpoint/2010/main" val="22637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More on His Submission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7315200" cy="3603812"/>
          </a:xfrm>
        </p:spPr>
        <p:txBody>
          <a:bodyPr anchor="ctr"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SAID only what the Father wanted Him to say (John 12:48-49).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DID only what the Father wanted Him to do (John 6:38; 8:29; 14:31).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Even facing a horrible death He prayed, “not My will, but Yours, be done” (Luke 22:42).</a:t>
            </a:r>
          </a:p>
        </p:txBody>
      </p:sp>
    </p:spTree>
    <p:extLst>
      <p:ext uri="{BB962C8B-B14F-4D97-AF65-F5344CB8AC3E}">
        <p14:creationId xmlns:p14="http://schemas.microsoft.com/office/powerpoint/2010/main" val="13475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More Practical Application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315200" cy="3671943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Laws of the land.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Police officers.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Bosses, supervisors, etc.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Others in positions of authority—husbands, parents, teachers, coaches, etc.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Most importantly, to Christ Himself.</a:t>
            </a:r>
          </a:p>
        </p:txBody>
      </p:sp>
    </p:spTree>
    <p:extLst>
      <p:ext uri="{BB962C8B-B14F-4D97-AF65-F5344CB8AC3E}">
        <p14:creationId xmlns:p14="http://schemas.microsoft.com/office/powerpoint/2010/main" val="14943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Submission to the King of Kings</a:t>
            </a:r>
            <a:endParaRPr lang="en-US" sz="3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315200" cy="367194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And the king’s servants said to the king, “We are your servants, ready to do whatever my lord the king commands” (2 Samuel 15:15).</a:t>
            </a:r>
          </a:p>
        </p:txBody>
      </p:sp>
    </p:spTree>
    <p:extLst>
      <p:ext uri="{BB962C8B-B14F-4D97-AF65-F5344CB8AC3E}">
        <p14:creationId xmlns:p14="http://schemas.microsoft.com/office/powerpoint/2010/main" val="30162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356</TotalTime>
  <Words>230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Walking in the  Footsteps of Jesus</vt:lpstr>
      <vt:lpstr>Submission, submit, subject</vt:lpstr>
      <vt:lpstr>One Who Understood This</vt:lpstr>
      <vt:lpstr>1 Peter and Submission</vt:lpstr>
      <vt:lpstr>Reason Given for Submission</vt:lpstr>
      <vt:lpstr>More on His Submission</vt:lpstr>
      <vt:lpstr>More Practical Application</vt:lpstr>
      <vt:lpstr>Submission to the King of Kings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Following a  Submissive Savior</dc:title>
  <dc:creator>Bryan</dc:creator>
  <cp:lastModifiedBy>Bryan</cp:lastModifiedBy>
  <cp:revision>12</cp:revision>
  <dcterms:created xsi:type="dcterms:W3CDTF">2017-01-05T16:52:51Z</dcterms:created>
  <dcterms:modified xsi:type="dcterms:W3CDTF">2017-01-06T14:58:31Z</dcterms:modified>
</cp:coreProperties>
</file>