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5DD111B-0426-4E9A-97B1-E8B57F3CAD26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39CA442-2CB1-4881-B5F7-564F1E261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71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D95D-925A-4AAA-B9B5-3F2126860F08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473D4B-3B00-4DC6-95A3-9532E9F5FF3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D95D-925A-4AAA-B9B5-3F2126860F08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73D4B-3B00-4DC6-95A3-9532E9F5F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D95D-925A-4AAA-B9B5-3F2126860F08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73D4B-3B00-4DC6-95A3-9532E9F5F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106D95D-925A-4AAA-B9B5-3F2126860F08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B473D4B-3B00-4DC6-95A3-9532E9F5FF3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D95D-925A-4AAA-B9B5-3F2126860F08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73D4B-3B00-4DC6-95A3-9532E9F5FF3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D95D-925A-4AAA-B9B5-3F2126860F08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73D4B-3B00-4DC6-95A3-9532E9F5FF3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73D4B-3B00-4DC6-95A3-9532E9F5FF3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D95D-925A-4AAA-B9B5-3F2126860F08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D95D-925A-4AAA-B9B5-3F2126860F08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73D4B-3B00-4DC6-95A3-9532E9F5FF3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D95D-925A-4AAA-B9B5-3F2126860F08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73D4B-3B00-4DC6-95A3-9532E9F5F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106D95D-925A-4AAA-B9B5-3F2126860F08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473D4B-3B00-4DC6-95A3-9532E9F5FF3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D95D-925A-4AAA-B9B5-3F2126860F08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473D4B-3B00-4DC6-95A3-9532E9F5FF3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106D95D-925A-4AAA-B9B5-3F2126860F08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B473D4B-3B00-4DC6-95A3-9532E9F5FF3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Parenting princip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57200"/>
            <a:ext cx="5029200" cy="377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457200" y="4572000"/>
            <a:ext cx="8305800" cy="1143000"/>
          </a:xfrm>
          <a:prstGeom prst="rect">
            <a:avLst/>
          </a:prstGeom>
        </p:spPr>
        <p:txBody>
          <a:bodyPr anchor="ctr"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From Passages that </a:t>
            </a:r>
            <a:b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 Not Speak Directly to Parents</a:t>
            </a:r>
            <a:endParaRPr lang="en-US" sz="28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76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48590" indent="-273050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Avoid contentious words (6-7).</a:t>
            </a:r>
          </a:p>
          <a:p>
            <a:pPr marL="566738" lvl="1" indent="-2730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3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“A </a:t>
            </a:r>
            <a:r>
              <a:rPr lang="en-US" sz="23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fool’s lips walk into a fight, and his mouth invites a beating. A fool’s mouth is his ruin, and his lips are a snare to his </a:t>
            </a:r>
            <a:r>
              <a:rPr lang="en-US" sz="23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soul” (ESV).</a:t>
            </a:r>
          </a:p>
          <a:p>
            <a:pPr marL="148590" indent="-2730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 feed children a steady diet of gossip (8).</a:t>
            </a:r>
          </a:p>
          <a:p>
            <a:pPr marL="148590" indent="-2730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Hear every side (13, 17).</a:t>
            </a:r>
          </a:p>
          <a:p>
            <a:pPr marL="148590" indent="-2730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Learn to resolve conflicts (18-19).</a:t>
            </a:r>
          </a:p>
          <a:p>
            <a:pPr marL="148590" indent="-2730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Value your marriage companion (22).</a:t>
            </a:r>
            <a:endParaRPr lang="en-US" sz="2300" b="1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3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Parenting Principles—Proverbs 18</a:t>
            </a:r>
            <a:endParaRPr lang="en-US" sz="33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38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572000"/>
          </a:xfrm>
        </p:spPr>
        <p:txBody>
          <a:bodyPr anchor="ctr">
            <a:normAutofit/>
          </a:bodyPr>
          <a:lstStyle/>
          <a:p>
            <a:pPr marL="148590" indent="-273050">
              <a:lnSpc>
                <a:spcPct val="125000"/>
              </a:lnSpc>
              <a:spcBef>
                <a:spcPts val="0"/>
              </a:spcBef>
              <a:spcAft>
                <a:spcPts val="420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 “air the dirty laundry” in front of </a:t>
            </a:r>
            <a:r>
              <a:rPr lang="en-US" sz="24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children </a:t>
            </a:r>
            <a:r>
              <a:rPr lang="en-US" sz="24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(6).</a:t>
            </a:r>
          </a:p>
          <a:p>
            <a:pPr marL="147638" indent="-273050">
              <a:lnSpc>
                <a:spcPct val="125000"/>
              </a:lnSpc>
              <a:spcBef>
                <a:spcPts val="0"/>
              </a:spcBef>
              <a:spcAft>
                <a:spcPts val="420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Teach children the seriousness of sin (9-10, 13-18).</a:t>
            </a:r>
          </a:p>
          <a:p>
            <a:pPr marL="148590" indent="-273050">
              <a:lnSpc>
                <a:spcPct val="125000"/>
              </a:lnSpc>
              <a:spcBef>
                <a:spcPts val="0"/>
              </a:spcBef>
              <a:spcAft>
                <a:spcPts val="420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But, help them also see the grace of God (11).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3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Parenting Principles—1 Corinthians 6</a:t>
            </a:r>
            <a:endParaRPr lang="en-US" sz="3300" b="1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27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572000"/>
          </a:xfrm>
        </p:spPr>
        <p:txBody>
          <a:bodyPr anchor="ctr">
            <a:normAutofit/>
          </a:bodyPr>
          <a:lstStyle/>
          <a:p>
            <a:pPr marL="273050" indent="-27305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 show partiality (9).</a:t>
            </a:r>
          </a:p>
          <a:p>
            <a:pPr marL="273050" indent="-27305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Help children see that envy is evil (9).</a:t>
            </a:r>
          </a:p>
          <a:p>
            <a:pPr marL="273050" indent="-27305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Teach children to admire the story of Joseph </a:t>
            </a:r>
            <a:b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(9-14)—his faith, purity, perseverance, and willingness to forgive.</a:t>
            </a:r>
          </a:p>
          <a:p>
            <a:pPr marL="273050" indent="-27305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Understand that those whom God has appointed us to lead may challenge us (24-28, 35, 39;</a:t>
            </a:r>
            <a:br>
              <a:rPr lang="en-US" sz="24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Eph. 6:1-3).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3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Parenting Principles—Acts 7</a:t>
            </a:r>
            <a:endParaRPr lang="en-US" sz="33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55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572000"/>
          </a:xfrm>
        </p:spPr>
        <p:txBody>
          <a:bodyPr anchor="ctr">
            <a:normAutofit/>
          </a:bodyPr>
          <a:lstStyle/>
          <a:p>
            <a:pPr marL="273050" indent="-273050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Walking in truth is of supreme importance (1-4; </a:t>
            </a:r>
            <a:br>
              <a:rPr lang="en-US" sz="24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3 John 1:3-4).</a:t>
            </a:r>
          </a:p>
          <a:p>
            <a:pPr marL="273050" indent="-273050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Protect children from those who teach contrary to the truth (6-8).</a:t>
            </a:r>
          </a:p>
          <a:p>
            <a:pPr marL="273050" indent="-273050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 welcome those who would destroy our children’s faith (9-11).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3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Parenting Principles—2 John 1</a:t>
            </a:r>
            <a:endParaRPr lang="en-US" sz="33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78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290</TotalTime>
  <Words>164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Paper</vt:lpstr>
      <vt:lpstr>PowerPoint Presentation</vt:lpstr>
      <vt:lpstr>Parenting Principles—Proverbs 18</vt:lpstr>
      <vt:lpstr>Parenting Principles—1 Corinthians 6</vt:lpstr>
      <vt:lpstr>Parenting Principles—Acts 7</vt:lpstr>
      <vt:lpstr>Parenting Principles—2 John 1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Parenting Principles</dc:title>
  <dc:creator>Bryan</dc:creator>
  <cp:lastModifiedBy>Bryan</cp:lastModifiedBy>
  <cp:revision>11</cp:revision>
  <cp:lastPrinted>2017-01-20T20:57:39Z</cp:lastPrinted>
  <dcterms:created xsi:type="dcterms:W3CDTF">2017-01-19T20:17:17Z</dcterms:created>
  <dcterms:modified xsi:type="dcterms:W3CDTF">2017-01-20T22:02:31Z</dcterms:modified>
</cp:coreProperties>
</file>