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0A0498-7578-4617-99BF-3EAEEAB92A0F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96DB3B-AB94-4399-851B-607E4AEC8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6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792E11-A107-41C1-8703-C141709590F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1E51EF3-6A1A-4C52-863A-C813F411A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lnSpc>
                <a:spcPct val="125000"/>
              </a:lnSpc>
            </a:pPr>
            <a:r>
              <a:rPr lang="en-US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 Am So Thankful </a:t>
            </a:r>
            <a:br>
              <a:rPr lang="en-US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Be </a:t>
            </a:r>
            <a:r>
              <a:rPr lang="en-US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 Christ!</a:t>
            </a:r>
            <a:endParaRPr lang="en-US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Reasons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" name="Left Arrow 7"/>
          <p:cNvSpPr/>
          <p:nvPr/>
        </p:nvSpPr>
        <p:spPr>
          <a:xfrm rot="1035638">
            <a:off x="5333999" y="3537911"/>
            <a:ext cx="838200" cy="68580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Thankful To Be In Christ</a:t>
            </a:r>
            <a:endParaRPr lang="en-US" sz="3600" cap="none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9416"/>
            <a:ext cx="7543800" cy="48463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have been lavished upon with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every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spiritual blessing.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1:3-14.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I’ve been chosen, adopted, accepted, redeemed, forgiven and sealed.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previously a mystery has been revealed to me—the plan for MY salvation.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I’m in line for the most wonderful inheritance the heart could imagine.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Contrast that with my previous condition—2:12.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0" rIns="45720" bIns="0" anchor="ctr" anchorCtr="0">
            <a:norm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</a:rPr>
              <a:t>Thankful To Be In Christ</a:t>
            </a:r>
            <a:endParaRPr 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9416"/>
            <a:ext cx="7620000" cy="484632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have access to the exceeding greatness of God’s power.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Only through Christ. 2:17-18; 3:12-13.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the same power God used to raise Christ from the dead. 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1:18-20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ME! 2:4-6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0" rIns="45720" bIns="0" anchor="ctr" anchorCtr="0">
            <a:norm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</a:rPr>
              <a:t>Thankful To Be In Christ</a:t>
            </a:r>
            <a:endParaRPr 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have access to the exceeding greatness of God’s power.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it’s still available to me. 3:20-21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works in me when…</a:t>
            </a:r>
            <a:endParaRPr lang="en-US" sz="2200" dirty="0" smtClean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pray to the Almighty God.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apply the message of the cross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(4:32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5:2, 25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I put on the armor of God (6:10-20).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0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0" rIns="45720" bIns="0" anchor="ctr" anchorCtr="0">
            <a:norm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</a:rPr>
              <a:t>Thankful To Be In Christ</a:t>
            </a:r>
            <a:endParaRPr 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 rules over all things, and He does so for MY benefit.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1:22-23.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Compare to Colossians 1:18.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Everything is at His disposal to take care of ME! 5:25-29.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0" rIns="45720" bIns="0" anchor="ctr" anchorCtr="0">
            <a:norm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</a:rPr>
              <a:t>Thankful To Be In Christ</a:t>
            </a:r>
            <a:endParaRPr 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get to “show off” to others the grace, wisdom,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power,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glory of God.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the design of God’s eternal plan—</a:t>
            </a:r>
            <a:b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1:6, 12, 14.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Here’s what He wants to show others through ME—2:7; 3:8-10; 3:20-21</a:t>
            </a: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is where chapters 4-6 come in.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276</TotalTime>
  <Words>251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I Am So Thankful  to Be In Christ!</vt:lpstr>
      <vt:lpstr>Thankful To Be In Christ</vt:lpstr>
      <vt:lpstr>Thankful To Be In Christ</vt:lpstr>
      <vt:lpstr>Thankful To Be In Christ</vt:lpstr>
      <vt:lpstr>Thankful To Be In Christ</vt:lpstr>
      <vt:lpstr>Thankful To Be In Christ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so thankful to be in christ!</dc:title>
  <dc:creator>Bryan</dc:creator>
  <cp:lastModifiedBy>Bryan</cp:lastModifiedBy>
  <cp:revision>18</cp:revision>
  <cp:lastPrinted>2017-02-17T15:31:52Z</cp:lastPrinted>
  <dcterms:created xsi:type="dcterms:W3CDTF">2010-07-23T16:02:57Z</dcterms:created>
  <dcterms:modified xsi:type="dcterms:W3CDTF">2017-02-17T15:31:59Z</dcterms:modified>
</cp:coreProperties>
</file>