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9C6FBB-B6E6-40BA-A687-71555405D896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6B660F-DDB2-43A1-8D62-C6F0137A5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5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5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0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9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A6B3-F6EE-4BF8-8AA9-F47F954EB420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5C22-0BFA-4A71-99FF-91626383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Transformed, Not Conformed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12:1-2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change or move (trans) to a different form, different from what we commonly see in the world.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undergo a metamorphosis (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metamorphoo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), like a caterpillar to a butterfly, or Clark Kent to Superman.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3:18.</a:t>
            </a:r>
          </a:p>
        </p:txBody>
      </p:sp>
    </p:spTree>
    <p:extLst>
      <p:ext uri="{BB962C8B-B14F-4D97-AF65-F5344CB8AC3E}">
        <p14:creationId xmlns:p14="http://schemas.microsoft.com/office/powerpoint/2010/main" val="174402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Transformed, Not Conformed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world would rather us be </a:t>
            </a:r>
            <a:r>
              <a:rPr lang="en-US" sz="24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CONformed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world hates you, you know that it hated Me before it hated you. If you were of the world, the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world would love its own. Yet because you are not of the world, but I chose you out of the world, therefore the world hates you” (John 15:18-19).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think it strange that you do not run with them in the same flood of dissipation”  (1 Peter 4:4).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YET…others may react positively (Matthew 5:16).</a:t>
            </a:r>
          </a:p>
        </p:txBody>
      </p:sp>
    </p:spTree>
    <p:extLst>
      <p:ext uri="{BB962C8B-B14F-4D97-AF65-F5344CB8AC3E}">
        <p14:creationId xmlns:p14="http://schemas.microsoft.com/office/powerpoint/2010/main" val="26211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speech</a:t>
            </a: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way we dress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our response to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adversity</a:t>
            </a: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temperament</a:t>
            </a: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we allow into our minds</a:t>
            </a: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way we see others</a:t>
            </a: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our attitude toward marriage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Image result for transfor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speech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4:25, 29-32; 5:3-4; Titus 2:6-8.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way we dress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on outside, because we’re different on the inside.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3:3-5; 1 Timothy 2:9-10.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Modesty,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shamefastness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humility, purity, discretion,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1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response to adversity.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6:10; 12:7-10; 4:16ff.</a:t>
            </a:r>
          </a:p>
        </p:txBody>
      </p:sp>
    </p:spTree>
    <p:extLst>
      <p:ext uri="{BB962C8B-B14F-4D97-AF65-F5344CB8AC3E}">
        <p14:creationId xmlns:p14="http://schemas.microsoft.com/office/powerpoint/2010/main" val="23189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temperament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5:38-48; Romans 12:17-21.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we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allow into our minds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4:23.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4:8.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55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People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we see others.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5:16-17; Job 31:13-15.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9:19-23.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our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attitude toward marriage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13:4; Matthew 19:6-9.</a:t>
            </a:r>
          </a:p>
        </p:txBody>
      </p:sp>
    </p:spTree>
    <p:extLst>
      <p:ext uri="{BB962C8B-B14F-4D97-AF65-F5344CB8AC3E}">
        <p14:creationId xmlns:p14="http://schemas.microsoft.com/office/powerpoint/2010/main" val="54028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Error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ErrorClass</Template>
  <TotalTime>636</TotalTime>
  <Words>294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ErrorClass</vt:lpstr>
      <vt:lpstr>Transformed, Not Conformed</vt:lpstr>
      <vt:lpstr>Transformed, Not Conformed</vt:lpstr>
      <vt:lpstr>PowerPoint Presentation</vt:lpstr>
      <vt:lpstr>Different People</vt:lpstr>
      <vt:lpstr>Different People</vt:lpstr>
      <vt:lpstr>Different People</vt:lpstr>
      <vt:lpstr>Different People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In, not Of</dc:title>
  <dc:creator>Bryan</dc:creator>
  <cp:lastModifiedBy>Bryan</cp:lastModifiedBy>
  <cp:revision>19</cp:revision>
  <cp:lastPrinted>2017-08-18T22:10:50Z</cp:lastPrinted>
  <dcterms:created xsi:type="dcterms:W3CDTF">2017-08-17T15:57:33Z</dcterms:created>
  <dcterms:modified xsi:type="dcterms:W3CDTF">2017-08-21T13:53:08Z</dcterms:modified>
</cp:coreProperties>
</file>