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4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B2482D6-EA1A-4B47-B417-D1DCE2DC484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8EE214-CE63-4BF4-AF56-EFDF87222B0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482D6-EA1A-4B47-B417-D1DCE2DC484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EE214-CE63-4BF4-AF56-EFDF8722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482D6-EA1A-4B47-B417-D1DCE2DC484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EE214-CE63-4BF4-AF56-EFDF8722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482D6-EA1A-4B47-B417-D1DCE2DC484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EE214-CE63-4BF4-AF56-EFDF8722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B2482D6-EA1A-4B47-B417-D1DCE2DC484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8EE214-CE63-4BF4-AF56-EFDF87222B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482D6-EA1A-4B47-B417-D1DCE2DC484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88EE214-CE63-4BF4-AF56-EFDF87222B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482D6-EA1A-4B47-B417-D1DCE2DC484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88EE214-CE63-4BF4-AF56-EFDF8722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482D6-EA1A-4B47-B417-D1DCE2DC484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EE214-CE63-4BF4-AF56-EFDF87222B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482D6-EA1A-4B47-B417-D1DCE2DC484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8EE214-CE63-4BF4-AF56-EFDF8722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B2482D6-EA1A-4B47-B417-D1DCE2DC484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8EE214-CE63-4BF4-AF56-EFDF87222B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B2482D6-EA1A-4B47-B417-D1DCE2DC484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8EE214-CE63-4BF4-AF56-EFDF87222B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B2482D6-EA1A-4B47-B417-D1DCE2DC484F}" type="datetimeFigureOut">
              <a:rPr lang="en-US" smtClean="0"/>
              <a:t>10/28/2017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88EE214-CE63-4BF4-AF56-EFDF87222B0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Epistle to the Hebrews</a:t>
            </a:r>
            <a:endParaRPr lang="en-US" sz="4400" dirty="0">
              <a:solidFill>
                <a:schemeClr val="accent4">
                  <a:lumMod val="50000"/>
                </a:schemeClr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560234" cy="175260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 Appeal for Endurance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7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Ins="9144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l"/>
            <a:r>
              <a:rPr lang="en-US" sz="3600" dirty="0">
                <a:solidFill>
                  <a:schemeClr val="accent4">
                    <a:lumMod val="50000"/>
                  </a:schemeClr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To Help Us Endure…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prize, or the reward Jesus offers for endurance—it sure beats anything this world has to offer! (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6:10; 10:35-39; 11:6, 16, 26; 13:14).</a:t>
            </a:r>
            <a:endParaRPr lang="en-US" sz="2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82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An Appeal to Followers of Christ</a:t>
            </a:r>
            <a:endParaRPr lang="en-US" sz="3600" b="1" dirty="0">
              <a:solidFill>
                <a:schemeClr val="accent4">
                  <a:lumMod val="50000"/>
                </a:schemeClr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" y="2743200"/>
            <a:ext cx="8763000" cy="2057400"/>
          </a:xfrm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To maintain their confidence and hope in Him, 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to 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persevere, to remain steadfast to the end </a:t>
            </a:r>
            <a:b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(3:6, 14; 6:11-12; 10:23, 36, 39; 12:1).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To Help Us Endure…</a:t>
            </a:r>
            <a:endParaRPr lang="en-US" sz="3600" dirty="0">
              <a:solidFill>
                <a:schemeClr val="accent4">
                  <a:lumMod val="50000"/>
                </a:schemeClr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has spoken to us through </a:t>
            </a:r>
            <a:r>
              <a:rPr lang="en-US" sz="2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and no one has better credentials than Him (1:1-4).</a:t>
            </a:r>
          </a:p>
        </p:txBody>
      </p:sp>
    </p:spTree>
    <p:extLst>
      <p:ext uri="{BB962C8B-B14F-4D97-AF65-F5344CB8AC3E}">
        <p14:creationId xmlns:p14="http://schemas.microsoft.com/office/powerpoint/2010/main" val="191780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Ins="9144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l"/>
            <a:r>
              <a:rPr lang="en-US" sz="3600" dirty="0">
                <a:solidFill>
                  <a:schemeClr val="accent4">
                    <a:lumMod val="50000"/>
                  </a:schemeClr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To Help Us Endure…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2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words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Jesus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—we need them all, the the milk and the meat, the elementary and the advanced (5:12-6:3).</a:t>
            </a:r>
          </a:p>
        </p:txBody>
      </p:sp>
    </p:spTree>
    <p:extLst>
      <p:ext uri="{BB962C8B-B14F-4D97-AF65-F5344CB8AC3E}">
        <p14:creationId xmlns:p14="http://schemas.microsoft.com/office/powerpoint/2010/main" val="85332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Ins="9144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l"/>
            <a:r>
              <a:rPr lang="en-US" sz="3600" dirty="0">
                <a:solidFill>
                  <a:schemeClr val="accent4">
                    <a:lumMod val="50000"/>
                  </a:schemeClr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To Help Us Endure…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same </a:t>
            </a:r>
            <a:r>
              <a:rPr lang="en-US" sz="2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words of Jesus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provide numerous examples of people who did endure, including Jesus Himself (12:1-3; 6:11-12; 11:27; 13:7).</a:t>
            </a:r>
          </a:p>
        </p:txBody>
      </p:sp>
    </p:spTree>
    <p:extLst>
      <p:ext uri="{BB962C8B-B14F-4D97-AF65-F5344CB8AC3E}">
        <p14:creationId xmlns:p14="http://schemas.microsoft.com/office/powerpoint/2010/main" val="153448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Ins="9144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l"/>
            <a:r>
              <a:rPr lang="en-US" sz="3600" dirty="0">
                <a:solidFill>
                  <a:schemeClr val="accent4">
                    <a:lumMod val="50000"/>
                  </a:schemeClr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To Help Us Endure…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temptations and trials we face—</a:t>
            </a:r>
            <a:r>
              <a:rPr lang="en-US" sz="2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has been through them, too, and in His role as High Priest, He promises to help us through them all (2:16-18; 4:14-16; 7:25).</a:t>
            </a:r>
          </a:p>
        </p:txBody>
      </p:sp>
    </p:spTree>
    <p:extLst>
      <p:ext uri="{BB962C8B-B14F-4D97-AF65-F5344CB8AC3E}">
        <p14:creationId xmlns:p14="http://schemas.microsoft.com/office/powerpoint/2010/main" val="205424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Ins="9144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l"/>
            <a:r>
              <a:rPr lang="en-US" sz="3600" dirty="0">
                <a:solidFill>
                  <a:schemeClr val="accent4">
                    <a:lumMod val="50000"/>
                  </a:schemeClr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To Help Us Endure…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things we endure for </a:t>
            </a:r>
            <a:r>
              <a:rPr lang="en-US" sz="2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Jesus’ sake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the suffering we endure for doing right—it’s all part of the training regimen. It may be painful NOW, BUT “AFTERWARD it yields the peaceable fruit of righteousness” (12:11).</a:t>
            </a:r>
          </a:p>
        </p:txBody>
      </p:sp>
    </p:spTree>
    <p:extLst>
      <p:ext uri="{BB962C8B-B14F-4D97-AF65-F5344CB8AC3E}">
        <p14:creationId xmlns:p14="http://schemas.microsoft.com/office/powerpoint/2010/main" val="281550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Ins="9144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l"/>
            <a:r>
              <a:rPr lang="en-US" sz="3600" dirty="0">
                <a:solidFill>
                  <a:schemeClr val="accent4">
                    <a:lumMod val="50000"/>
                  </a:schemeClr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To Help Us Endure…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need family time—time with our family </a:t>
            </a:r>
            <a:r>
              <a:rPr lang="en-US" sz="2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Lord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both in the assemblies (10:24-25), and outside the assemblies (3:12-13).</a:t>
            </a:r>
          </a:p>
        </p:txBody>
      </p:sp>
    </p:spTree>
    <p:extLst>
      <p:ext uri="{BB962C8B-B14F-4D97-AF65-F5344CB8AC3E}">
        <p14:creationId xmlns:p14="http://schemas.microsoft.com/office/powerpoint/2010/main" val="395343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Ins="91440" anchor="ctr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l"/>
            <a:r>
              <a:rPr lang="en-US" sz="3600" dirty="0">
                <a:solidFill>
                  <a:schemeClr val="accent4">
                    <a:lumMod val="50000"/>
                  </a:schemeClr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To Help Us Endure…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need to recall the enthusiasm we had when we first obeyed the gospel, the confidence in </a:t>
            </a:r>
            <a:r>
              <a:rPr lang="en-US" sz="2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the willingness to endure anything for His sake. 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we 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</a:t>
            </a:r>
            <a:r>
              <a:rPr lang="en-US" sz="2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then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we 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still should </a:t>
            </a:r>
            <a:r>
              <a:rPr lang="en-US" sz="26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today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(10:32-35).</a:t>
            </a:r>
          </a:p>
        </p:txBody>
      </p:sp>
    </p:spTree>
    <p:extLst>
      <p:ext uri="{BB962C8B-B14F-4D97-AF65-F5344CB8AC3E}">
        <p14:creationId xmlns:p14="http://schemas.microsoft.com/office/powerpoint/2010/main" val="349980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587</TotalTime>
  <Words>311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The Epistle to the Hebrews</vt:lpstr>
      <vt:lpstr>An Appeal to Followers of Christ</vt:lpstr>
      <vt:lpstr>To Help Us Endure…</vt:lpstr>
      <vt:lpstr>To Help Us Endure…</vt:lpstr>
      <vt:lpstr>To Help Us Endure…</vt:lpstr>
      <vt:lpstr>To Help Us Endure…</vt:lpstr>
      <vt:lpstr>To Help Us Endure…</vt:lpstr>
      <vt:lpstr>To Help Us Endure…</vt:lpstr>
      <vt:lpstr>To Help Us Endure…</vt:lpstr>
      <vt:lpstr>To Help Us Endure…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 to the Hebrews</dc:title>
  <dc:creator>Bryan</dc:creator>
  <cp:lastModifiedBy>Bryan</cp:lastModifiedBy>
  <cp:revision>24</cp:revision>
  <dcterms:created xsi:type="dcterms:W3CDTF">2012-09-21T18:44:47Z</dcterms:created>
  <dcterms:modified xsi:type="dcterms:W3CDTF">2017-10-28T17:36:32Z</dcterms:modified>
</cp:coreProperties>
</file>