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999570-9C7B-4F7D-B60D-1AE71E882FA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AB391E-562E-4F33-B73F-632AA47A9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63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8543-16D9-418B-9637-92752307762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96E-80BD-47F3-8354-975CC6A028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48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8543-16D9-418B-9637-92752307762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96E-80BD-47F3-8354-975CC6A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6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8543-16D9-418B-9637-92752307762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96E-80BD-47F3-8354-975CC6A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4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8543-16D9-418B-9637-92752307762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96E-80BD-47F3-8354-975CC6A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8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8543-16D9-418B-9637-92752307762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96E-80BD-47F3-8354-975CC6A028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25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8543-16D9-418B-9637-92752307762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96E-80BD-47F3-8354-975CC6A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9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8543-16D9-418B-9637-92752307762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96E-80BD-47F3-8354-975CC6A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0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8543-16D9-418B-9637-92752307762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96E-80BD-47F3-8354-975CC6A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9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8543-16D9-418B-9637-92752307762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96E-80BD-47F3-8354-975CC6A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2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B998543-16D9-418B-9637-92752307762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77E96E-80BD-47F3-8354-975CC6A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3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8543-16D9-418B-9637-92752307762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E96E-80BD-47F3-8354-975CC6A02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998543-16D9-418B-9637-92752307762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177E96E-80BD-47F3-8354-975CC6A0282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03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no shave novem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6923185" cy="388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ultiply 6"/>
          <p:cNvSpPr/>
          <p:nvPr/>
        </p:nvSpPr>
        <p:spPr>
          <a:xfrm>
            <a:off x="3505200" y="1219200"/>
            <a:ext cx="3962400" cy="1231731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14217" y="1296504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SIN</a:t>
            </a:r>
            <a:endParaRPr lang="en-US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5499717" y="2895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#LETITSTOP</a:t>
            </a:r>
            <a:endParaRPr lang="en-US" sz="3200" dirty="0"/>
          </a:p>
        </p:txBody>
      </p:sp>
      <p:sp>
        <p:nvSpPr>
          <p:cNvPr id="11" name="Multiply 10"/>
          <p:cNvSpPr/>
          <p:nvPr/>
        </p:nvSpPr>
        <p:spPr>
          <a:xfrm>
            <a:off x="2362200" y="2667000"/>
            <a:ext cx="3695700" cy="1118545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1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Scriptural Precedent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46075" indent="-346075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5:14; 8:11</a:t>
            </a:r>
          </a:p>
          <a:p>
            <a:pPr marL="346075" indent="-346075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 John 2:1</a:t>
            </a:r>
          </a:p>
          <a:p>
            <a:pPr marL="346075" indent="-346075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12:4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78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863840" cy="1450757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Very “Hard Row to Hoe” for Some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46075" indent="-346075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 Peter 2:12-14</a:t>
            </a:r>
          </a:p>
          <a:p>
            <a:pPr marL="346075" indent="-346075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Many have been “hardened through the deceitfulness of sin” (Hebrews 3:13).</a:t>
            </a:r>
          </a:p>
          <a:p>
            <a:pPr marL="346075" indent="-346075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have become “accustomed to do evil” (Jeremiah 3:13).</a:t>
            </a:r>
          </a:p>
          <a:p>
            <a:pPr marL="346075" indent="-346075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Result: Ephesians 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4:19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93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863840" cy="1450757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Hope even for these people…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46075" indent="-346075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Going to take a heart transplant, a “new heart” like the one described in Ezekiel 18:31.</a:t>
            </a:r>
          </a:p>
          <a:p>
            <a:pPr marL="346075" indent="-346075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new heart that says, “show me Your ways, O Lord; teach me Your paths” (Psalms 25:4).</a:t>
            </a:r>
          </a:p>
          <a:p>
            <a:pPr marL="346075" indent="-346075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heart whose aim is to well pleasing to God in all things (2 Corinthians 5:10).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57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863840" cy="1450757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 Sin November” Plan of Action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Remove stumbling blocks (Matt. 18:8-9).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Pray diligently (Matt. 6:13; 26:41).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Guard our minds (Prov. 4:23).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Choose associations carefully (Prov. 12:26).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Keep anger in check (Eph. 4:26-27).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Flee temptation and sin (Gen. 39:7-12).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Study God’s word diligently (Psa. 119:9-11).</a:t>
            </a:r>
          </a:p>
        </p:txBody>
      </p:sp>
    </p:spTree>
    <p:extLst>
      <p:ext uri="{BB962C8B-B14F-4D97-AF65-F5344CB8AC3E}">
        <p14:creationId xmlns:p14="http://schemas.microsoft.com/office/powerpoint/2010/main" val="118513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863840" cy="1450757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Hard Reality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63841" cy="4402666"/>
          </a:xfrm>
        </p:spPr>
        <p:txBody>
          <a:bodyPr anchor="ctr">
            <a:normAutofit/>
          </a:bodyPr>
          <a:lstStyle/>
          <a:p>
            <a:pPr marL="346075" indent="-346075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will fail, at least at some point (1 John 1:8, 10).</a:t>
            </a:r>
          </a:p>
          <a:p>
            <a:pPr marL="346075" indent="-346075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If not what we’ve done, what we’ve left undone </a:t>
            </a:r>
            <a:b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(James 4:17).</a:t>
            </a:r>
          </a:p>
          <a:p>
            <a:pPr marL="346075" indent="-346075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those who hate sin, who diligently strive to avoid it, who will come back to the Lord with a “broken and contrite heart” (Psa. 51:17).</a:t>
            </a:r>
          </a:p>
          <a:p>
            <a:pPr marL="346075" indent="-346075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One with this heart will acknowledge sin, seek the Lord’s forgiveness, and determine once again to “sin no more” (John 5:14; 8:11).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26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ho's 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620001" cy="265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7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249</TotalTime>
  <Words>225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Retrospect</vt:lpstr>
      <vt:lpstr>PowerPoint Presentation</vt:lpstr>
      <vt:lpstr>Scriptural Precedent</vt:lpstr>
      <vt:lpstr>A Very “Hard Row to Hoe” for Some</vt:lpstr>
      <vt:lpstr>Hope even for these people…</vt:lpstr>
      <vt:lpstr>“No Sin November” Plan of Action</vt:lpstr>
      <vt:lpstr>The Hard Reality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9</cp:revision>
  <cp:lastPrinted>2017-11-10T22:20:28Z</cp:lastPrinted>
  <dcterms:created xsi:type="dcterms:W3CDTF">2017-11-10T18:10:52Z</dcterms:created>
  <dcterms:modified xsi:type="dcterms:W3CDTF">2017-11-14T14:38:35Z</dcterms:modified>
</cp:coreProperties>
</file>