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69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A3F69EE6-D80B-429D-953C-BC4E456C91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21BABB97-9C6D-46EC-B3DA-4C92083FE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6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086108F-DABB-4A79-927A-84D775A3BBD0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3936542-226C-49DA-A89A-18CEB523476D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59343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The </a:t>
            </a:r>
            <a:r>
              <a:rPr lang="en-US" sz="2400" dirty="0"/>
              <a:t>state or quality of being dedicated to a cause, activity, etc</a:t>
            </a:r>
            <a:r>
              <a:rPr lang="en-US" sz="2400" dirty="0" smtClean="0"/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Synonyms: dedication</a:t>
            </a:r>
            <a:r>
              <a:rPr lang="en-US" sz="2400" dirty="0"/>
              <a:t>, devotion, allegiance,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loyalty</a:t>
            </a:r>
            <a:r>
              <a:rPr lang="en-US" sz="2400" dirty="0"/>
              <a:t>, faithfulness, </a:t>
            </a:r>
            <a:r>
              <a:rPr lang="en-US" sz="2400" dirty="0" smtClean="0"/>
              <a:t>fidelity.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The most important commitment of all?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The one we make to the Lord!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Joshua 24:19-24, 31.</a:t>
            </a:r>
          </a:p>
        </p:txBody>
      </p:sp>
      <p:pic>
        <p:nvPicPr>
          <p:cNvPr id="1028" name="Picture 4" descr="Image result for commitmen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0" b="27866"/>
          <a:stretch/>
        </p:blipFill>
        <p:spPr bwMode="auto">
          <a:xfrm>
            <a:off x="2133600" y="457200"/>
            <a:ext cx="4883188" cy="130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08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The teaching I received in the past, that which was contrary to Jesus, I will never go back to it. I will follow the truth, the whole truth, and nothing but the truth.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 will NOT turn from the truth to a “different gospel” (Galatians 1:6).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29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Wherever His truth directs, I will follow. Whatever Jesus says about my dress, my speech, my attitudes, that’s what I intend to do.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 intend to bring “every thought into captivity to the obedience of Christ” (2 Corinthians 10:5).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062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59343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 will never turn my back on Jesus, for any reason—ridicule or persecution from the world, personal heartache, mistreatment from my brethren,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“For </a:t>
            </a:r>
            <a:r>
              <a:rPr lang="en-US" sz="2200" dirty="0"/>
              <a:t>this reason I also suffer these things; nevertheless I am not ashamed, for I know whom I have believed and am persuaded that He is able to keep what I have committed to Him until that </a:t>
            </a:r>
            <a:r>
              <a:rPr lang="en-US" sz="2200" dirty="0" smtClean="0"/>
              <a:t>Day” (2 Timothy 1:12).</a:t>
            </a:r>
          </a:p>
        </p:txBody>
      </p:sp>
    </p:spTree>
    <p:extLst>
      <p:ext uri="{BB962C8B-B14F-4D97-AF65-F5344CB8AC3E}">
        <p14:creationId xmlns:p14="http://schemas.microsoft.com/office/powerpoint/2010/main" val="149102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“I’ll Never Forsake My Lord”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59343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“Though my cross may be hard to bear, though my life may be filled with care; though misfortune be mine to share, I’ll never forsake my Lord. I’ll never forsake the Savior, He has never forsaken me! ‘Neath His sheltering arm I am safe from all harm, I’ll never forsake my Lord.”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66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sz="3600" dirty="0" smtClean="0"/>
              <a:t>Illustrated in Two Parables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59343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The parable of a man building a tower </a:t>
            </a:r>
            <a:br>
              <a:rPr lang="en-US" sz="2800" dirty="0" smtClean="0"/>
            </a:br>
            <a:r>
              <a:rPr lang="en-US" sz="2800" dirty="0" smtClean="0"/>
              <a:t>(Luke 14:28-30).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The parable of a king going to war </a:t>
            </a:r>
            <a:br>
              <a:rPr lang="en-US" sz="2800" dirty="0" smtClean="0"/>
            </a:br>
            <a:r>
              <a:rPr lang="en-US" sz="2800" dirty="0" smtClean="0"/>
              <a:t>(Luke 14:31-33).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en-US" sz="2800" dirty="0" smtClean="0"/>
              <a:t>Luke 14:25-35 (for the fuller context).</a:t>
            </a:r>
          </a:p>
        </p:txBody>
      </p:sp>
    </p:spTree>
    <p:extLst>
      <p:ext uri="{BB962C8B-B14F-4D97-AF65-F5344CB8AC3E}">
        <p14:creationId xmlns:p14="http://schemas.microsoft.com/office/powerpoint/2010/main" val="22311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59343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 WILL count the cost, because with God’s help, I intend to finish what I start. When the battle is done, I intend to be the one standing.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 WILL endure to the end!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“We are not of those who draw back to perdition, but of those who believe to the saving of the soul” (Hebrews 10:39).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005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6003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 WILL put my loyalty to Jesus above anyone or anything, including my own life.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“The life which I now live in the flesh I live by faith in the Son of God, who loved me and gave Himself for me” (Galatians 2:20).</a:t>
            </a:r>
          </a:p>
        </p:txBody>
      </p:sp>
    </p:spTree>
    <p:extLst>
      <p:ext uri="{BB962C8B-B14F-4D97-AF65-F5344CB8AC3E}">
        <p14:creationId xmlns:p14="http://schemas.microsoft.com/office/powerpoint/2010/main" val="229687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When what I want to do interferes with what Jesus wants me to do, I will choose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 will choose the Spirit over the flesh.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“He died for all, that those who live should live no longer for themselves, but for Him who died for them and rose again” (2 Corinthians 5:15).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149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If a conflict should arise between Jesus and someone in my family, I WILL choose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“He who loves father or mother…son or daughter more than Me is not worthy of Me” (Matt. 10:37).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And the same goes for my friends. If they’re pulling me away from Him, I will have to leave them behind.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742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3820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If a conflict should arise between Jesus and my job, I WILL choose Jesus.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If it keeps me from raising my children properly (Ephesians 6:4), I will get another one.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If it keeps me from attending services (Heb. 10:25), or interferes with my obligation to the local church (Eph. 4:16), I will get another one.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4158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If my service to Jesus should ever threaten my life, I will lay down my life for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“For I am ready not only to be bound, but also to die at Jerusalem for the name of the Lord Jesus” (Acts 21:13).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138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8229600" cy="405143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Whatever Jesus requires of my time, my money, my possessions, etc., I will gladly give it to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“They first gave themselves to the Lord, and then to us by the will of God” (2 Corinthians 8:5).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/>
              <a:t>I will give up things I like to do to study, teach, visit, etc. The obligations I have to Him and to His people will always come first.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1344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303</TotalTime>
  <Words>731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Autumn</vt:lpstr>
      <vt:lpstr>PowerPoint Presentation</vt:lpstr>
      <vt:lpstr>Illustrated in Two Parables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Resolutions</vt:lpstr>
      <vt:lpstr>“I’ll Never Forsake My Lord”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18</cp:revision>
  <cp:lastPrinted>2017-12-08T21:13:44Z</cp:lastPrinted>
  <dcterms:created xsi:type="dcterms:W3CDTF">2017-12-07T21:08:18Z</dcterms:created>
  <dcterms:modified xsi:type="dcterms:W3CDTF">2017-12-08T21:19:26Z</dcterms:modified>
</cp:coreProperties>
</file>