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ACBD-B944-471A-BDDD-A3FCDA79B5F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0EB8-A71C-4893-ADF6-B0EA979F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ACBD-B944-471A-BDDD-A3FCDA79B5F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0EB8-A71C-4893-ADF6-B0EA979F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ACBD-B944-471A-BDDD-A3FCDA79B5F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0EB8-A71C-4893-ADF6-B0EA979F18E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ACBD-B944-471A-BDDD-A3FCDA79B5F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0EB8-A71C-4893-ADF6-B0EA979F18E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ACBD-B944-471A-BDDD-A3FCDA79B5F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0EB8-A71C-4893-ADF6-B0EA979F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ACBD-B944-471A-BDDD-A3FCDA79B5F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0EB8-A71C-4893-ADF6-B0EA979F18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ACBD-B944-471A-BDDD-A3FCDA79B5F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0EB8-A71C-4893-ADF6-B0EA979F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ACBD-B944-471A-BDDD-A3FCDA79B5F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0EB8-A71C-4893-ADF6-B0EA979F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ACBD-B944-471A-BDDD-A3FCDA79B5F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0EB8-A71C-4893-ADF6-B0EA979F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ACBD-B944-471A-BDDD-A3FCDA79B5F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0EB8-A71C-4893-ADF6-B0EA979F18E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ACBD-B944-471A-BDDD-A3FCDA79B5F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0EB8-A71C-4893-ADF6-B0EA979F18E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A88ACBD-B944-471A-BDDD-A3FCDA79B5F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45E0EB8-A71C-4893-ADF6-B0EA979F18E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what it means to be a christi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569" y="685800"/>
            <a:ext cx="64008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ast present fu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457113"/>
            <a:ext cx="4019550" cy="2674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02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75467"/>
            <a:ext cx="8229599" cy="3450696"/>
          </a:xfrm>
        </p:spPr>
        <p:txBody>
          <a:bodyPr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Our mistakes—our sins—are “past history.”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Good news, because the past can be awful hard to get past.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Richard Nixon: “I am not a crook.”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Criminal record.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What do we often remember about David and Peter?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We can be hard on ourselves, and so can others.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51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75467"/>
            <a:ext cx="8229599" cy="3450696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Thankfully, God forgets! (Heb. 8:12).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People on Pentecost (Acts 2:22-23, 36-38, 41).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Corinthians (1 Cor. 6:9-11).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Paul (1 Tim. 1:12-16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The past—a place of reference, not of residence.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98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75467"/>
            <a:ext cx="8229599" cy="3450696"/>
          </a:xfrm>
        </p:spPr>
        <p:txBody>
          <a:bodyPr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What being a Christian doesn’t do: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Remove the </a:t>
            </a:r>
            <a:r>
              <a:rPr lang="en-US" b="1" dirty="0" smtClean="0">
                <a:solidFill>
                  <a:schemeClr val="tx1"/>
                </a:solidFill>
              </a:rPr>
              <a:t>consequences</a:t>
            </a:r>
            <a:r>
              <a:rPr lang="en-US" dirty="0" smtClean="0">
                <a:solidFill>
                  <a:schemeClr val="tx1"/>
                </a:solidFill>
              </a:rPr>
              <a:t> of past sins.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Make us immune to sickness, suffering, and heartache.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Provide financial prosperity.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We will make some enemies, and some of them will give us a hard time.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75467"/>
            <a:ext cx="8229599" cy="3450696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The positives: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We have the distinct honor of being children of God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Demonstrates His love for us (1 John 3:1)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Makes us heirs of His inheritance (Romans 8:17).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Grants us the privilege of prayer (Matt. 7:11).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Assurance that present sins will also be forgiven (1 John 1:7-10).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12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75467"/>
            <a:ext cx="8229599" cy="3450696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We don’t </a:t>
            </a:r>
            <a:r>
              <a:rPr lang="en-US" dirty="0" smtClean="0">
                <a:solidFill>
                  <a:schemeClr val="tx1"/>
                </a:solidFill>
              </a:rPr>
              <a:t>have to </a:t>
            </a:r>
            <a:r>
              <a:rPr lang="en-US" dirty="0" smtClean="0">
                <a:solidFill>
                  <a:schemeClr val="tx1"/>
                </a:solidFill>
              </a:rPr>
              <a:t>fear death.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2 Timothy 4:6-8; Philippians 1:19-21.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We may witness the deterioration of our bodies, but we don’t have to do so with despair</a:t>
            </a:r>
            <a:r>
              <a:rPr lang="en-US" dirty="0" smtClean="0">
                <a:solidFill>
                  <a:schemeClr val="tx1"/>
                </a:solidFill>
              </a:rPr>
              <a:t>. 2 Corinthians 4:16-5:4.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55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75467"/>
            <a:ext cx="8229599" cy="3450696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And what a wonderful reward is waiting for us (Rom. 8:18).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An incorruptible inheritance; a place of rest, of glory, honor, and peace; a place where righteousness dwells, where there is no night; an imperishable crown; a crown of righteousness; a crown of life; eternal life and eternal joy.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“Joy without measure will be my treasure; heaven holds all to me.”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68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75467"/>
            <a:ext cx="8229599" cy="3450696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“Often I’m hindered on my way, burdened so heavy I almost fall; 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then I hear Jesus sweetly say, 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‘Heaven will surely be worth it all.’”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74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231</TotalTime>
  <Words>349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PowerPoint Presentation</vt:lpstr>
      <vt:lpstr>The Past</vt:lpstr>
      <vt:lpstr>The Past</vt:lpstr>
      <vt:lpstr>The Present</vt:lpstr>
      <vt:lpstr>The Present</vt:lpstr>
      <vt:lpstr>The Future</vt:lpstr>
      <vt:lpstr>The Future</vt:lpstr>
      <vt:lpstr>The Future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Bryan</cp:lastModifiedBy>
  <cp:revision>13</cp:revision>
  <dcterms:created xsi:type="dcterms:W3CDTF">2018-01-11T18:51:46Z</dcterms:created>
  <dcterms:modified xsi:type="dcterms:W3CDTF">2018-01-12T17:35:24Z</dcterms:modified>
</cp:coreProperties>
</file>