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63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691FC7-0793-40E0-A97D-DB5CBC7B8C24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5AE9BD-9E12-425D-A49C-C8A1F11C8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22BA60-B0D9-4AA9-B02A-41CB92A43E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8661F1-66D6-46BB-BCFF-E7F07CA96C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20179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Political Involvement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Image result for political invol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239000" cy="43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Blasting Those in Authority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Exodus 22:28: “You shall not revile God, nor curse a ruler of your people,” a passage quoted by Paul in Acts 23:5.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“Honor the king” (1 Peter 2:17).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“Likewise also these dreamers defile the flesh, reject authority, and speak evil of dignitaries. Yet Michael the archangel, in contending with the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devil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when he disputed about the body of Moses,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dared not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bring against him a reviling accusation, but said, ‘The Lord rebuke you!’” (Jude 1:8-9).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are presumptuous, self willed. They are not afraid to speak evil of dignitaries” (2 Peter 2:10).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curse the king, even in your thought…for a bird of the air may carry your voice, and a bird in flight may tell the matter” (Eccl. 10:20).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“I’ve Got an Opinion…”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…and I’ve just got to express it.”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be wise in your own opinion” (Rom. 12:16).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every man be swift to hear,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slow to speak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slow to wrath” (James 1:19).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Slow to speak: Prov.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12:23; 14:33; 17:27-28; 29:11.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it your ambition to lead a quiet life”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Thess. 4:11).</a:t>
            </a:r>
          </a:p>
        </p:txBody>
      </p:sp>
    </p:spTree>
    <p:extLst>
      <p:ext uri="{BB962C8B-B14F-4D97-AF65-F5344CB8AC3E}">
        <p14:creationId xmlns:p14="http://schemas.microsoft.com/office/powerpoint/2010/main" val="36861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</a:t>
            </a:r>
            <a:r>
              <a:rPr lang="en-US" sz="36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Won’t</a:t>
            </a: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Be Saying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love of community and country is wrong.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concern for conditions in our community, state, and country is altogether misguided.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Christians must completely abstain from any involvement in politics.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Christians here (and elsewhere) know what is right, and just don’t care. The assumption is that we all want to do what’s right.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We Do Want to Raise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what degree should politics occupy our time and energy?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how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vocal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public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should we be in support of one candidate (especially one with obvious red flags)?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how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vocal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public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should we be in support of one party?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it okay to harshly criticize those in authority, and to stir up others to do the same?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God give us the freedom to do everything the constitution does?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Government or the gospel—which is more powerful?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Word or Two About Social Media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no longer I who live, but Christ lives in me”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(Gal. 2:20)—is that not still the case when we start typing on the keyboard?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might say, “This is just me speaking,” but the truth is that what we type reflects upon Christ, upon the church here, upon our families—for good or ill.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 N.T. teaches anything, it teaches us to carefully preserve our influence, and we sure do influence a lot of people through social media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4:5-6: “Walk in wisdom…”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Kingdom of God Comes First!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9:59-60; Matthew 6:33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We’ve got enough kingdom duties (the one that’s “not of this world”—John 18:36) to keep us busy the rest of our lives (studying, praying, teaching the lost, training our children, teaching and encouraging one another, restoring those who have gone astray, etc.).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become so occupied with political interests that we neglect kingdom matters?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“Take heed to the ministry which you have received in the Lord and fulfill it” (Colossians 4:17). 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7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Evil Campaign Tactics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Lying, reviling, evil speaking—these are all condemned in Scripture (1 Cor. 6:9-10; Eph. 4:31-32; Col. 3:9), and yet these are common tactics in political campaigns.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vocal, how public should I be in support of someone who sees these as the path to victory? Do we want to give public endorsement to such tactics?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repeat the lies told by our candidate, while poking holes in the other candidate’s story?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not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endorse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or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imitate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which is evil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(Ephesians 5:11; 3 John 1:11).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Moral Choices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2:8-12.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Abortion, homosexuality—it’s certainly right to be gravely concerned about these issues.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about divorce, pornography, sexual harassment, foul language, reviling speech, social injustices, etc.?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we throw support behind the candidate who has been married multiple times, but opposes same sex marriage; or the candidate who endorses same sex marriage while remaining with his lawful wife?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Things to All People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9:19-23; 1 Thessalonians 5:15.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become vocally and publicly partisan in our politics, we will likely lose our influence with a large number of people.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“I’m a democrat.” To many, that means you’re pro-abortion, and that you advocate same sex marriage.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“I’m a republican.” To many, that means you’re racially insensitive and favor the rich over the poor.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it really worth it to become so vocal about issues like tax rates, gun control, public monuments, etc.?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Legislation Always the Answer?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Prohibition?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Lasted 13 years, led to a lot of lawlessness.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governing authorities were appointed by God to punish evil and praise good (1 Peter 2:13-17;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13:1-7), but their limitations are quite obvious.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is crooked cannot be made straight…” (Eccl. 1:15).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maybe our energy and influence might be better utilized in seeking to change hearts with the gospel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Corinthians 10:3-5).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400</TotalTime>
  <Words>838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Political Involvement</vt:lpstr>
      <vt:lpstr>What We Won’t Be Saying</vt:lpstr>
      <vt:lpstr>Questions We Do Want to Raise</vt:lpstr>
      <vt:lpstr>A Word or Two About Social Media</vt:lpstr>
      <vt:lpstr>The Kingdom of God Comes First!</vt:lpstr>
      <vt:lpstr>Evil Campaign Tactics</vt:lpstr>
      <vt:lpstr>Moral Choices</vt:lpstr>
      <vt:lpstr>All Things to All People</vt:lpstr>
      <vt:lpstr>Legislation Always the Answer?</vt:lpstr>
      <vt:lpstr>Blasting Those in Authority</vt:lpstr>
      <vt:lpstr>“I’ve Got an Opinion…”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Involvement</dc:title>
  <dc:creator>Bryan</dc:creator>
  <cp:lastModifiedBy>Bryan</cp:lastModifiedBy>
  <cp:revision>28</cp:revision>
  <cp:lastPrinted>2018-03-16T19:55:43Z</cp:lastPrinted>
  <dcterms:created xsi:type="dcterms:W3CDTF">2018-03-15T14:45:42Z</dcterms:created>
  <dcterms:modified xsi:type="dcterms:W3CDTF">2018-03-19T19:12:40Z</dcterms:modified>
</cp:coreProperties>
</file>