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556-B046-4A4C-A515-E96D4DEB6C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40796E4-BEC8-4EDB-8FBE-AFFFC2F7F6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556-B046-4A4C-A515-E96D4DEB6C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96E4-BEC8-4EDB-8FBE-AFFFC2F7F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556-B046-4A4C-A515-E96D4DEB6C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96E4-BEC8-4EDB-8FBE-AFFFC2F7F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556-B046-4A4C-A515-E96D4DEB6C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96E4-BEC8-4EDB-8FBE-AFFFC2F7F6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556-B046-4A4C-A515-E96D4DEB6C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0796E4-BEC8-4EDB-8FBE-AFFFC2F7F6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556-B046-4A4C-A515-E96D4DEB6C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96E4-BEC8-4EDB-8FBE-AFFFC2F7F6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556-B046-4A4C-A515-E96D4DEB6C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96E4-BEC8-4EDB-8FBE-AFFFC2F7F6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556-B046-4A4C-A515-E96D4DEB6C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96E4-BEC8-4EDB-8FBE-AFFFC2F7F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556-B046-4A4C-A515-E96D4DEB6C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96E4-BEC8-4EDB-8FBE-AFFFC2F7F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556-B046-4A4C-A515-E96D4DEB6C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96E4-BEC8-4EDB-8FBE-AFFFC2F7F6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8556-B046-4A4C-A515-E96D4DEB6C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40796E4-BEC8-4EDB-8FBE-AFFFC2F7F6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EA8556-B046-4A4C-A515-E96D4DEB6C14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40796E4-BEC8-4EDB-8FBE-AFFFC2F7F6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If I’m a member of a church like this?</a:t>
            </a:r>
          </a:p>
          <a:p>
            <a:r>
              <a:rPr lang="en-US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(Revelation 2-3)</a:t>
            </a:r>
            <a:endParaRPr lang="en-US" sz="28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What should I do…?</a:t>
            </a:r>
            <a:endParaRPr 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1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What should I do…?</a:t>
            </a:r>
            <a:endParaRPr 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If I’m in a local church whose concern for doctrinal purity is STRONG, but whose love and zeal for the Lord is WEAK.</a:t>
            </a:r>
          </a:p>
        </p:txBody>
      </p:sp>
    </p:spTree>
    <p:extLst>
      <p:ext uri="{BB962C8B-B14F-4D97-AF65-F5344CB8AC3E}">
        <p14:creationId xmlns:p14="http://schemas.microsoft.com/office/powerpoint/2010/main" val="336462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bIns="91440" anchor="ctr" anchorCtr="0">
            <a:normAutofit/>
          </a:bodyPr>
          <a:lstStyle/>
          <a:p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What should I do…?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vert="horz"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If I’m in a local church who despite its “alive” reputation, is actually “dead”?</a:t>
            </a:r>
          </a:p>
        </p:txBody>
      </p:sp>
    </p:spTree>
    <p:extLst>
      <p:ext uri="{BB962C8B-B14F-4D97-AF65-F5344CB8AC3E}">
        <p14:creationId xmlns:p14="http://schemas.microsoft.com/office/powerpoint/2010/main" val="213662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bIns="91440" anchor="ctr" anchorCtr="0">
            <a:normAutofit/>
          </a:bodyPr>
          <a:lstStyle/>
          <a:p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What should I do…?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vert="horz"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>
                <a:latin typeface="Gisha" panose="020B0502040204020203" pitchFamily="34" charset="-79"/>
                <a:cs typeface="Gisha" panose="020B0502040204020203" pitchFamily="34" charset="-79"/>
              </a:rPr>
              <a:t>If I’m in a </a:t>
            </a:r>
            <a:r>
              <a:rPr lang="en-US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wealthy local church, but whose attitude toward that wealth has caused it to become self-satisfied, complacent, lukewarm.</a:t>
            </a:r>
          </a:p>
        </p:txBody>
      </p:sp>
    </p:spTree>
    <p:extLst>
      <p:ext uri="{BB962C8B-B14F-4D97-AF65-F5344CB8AC3E}">
        <p14:creationId xmlns:p14="http://schemas.microsoft.com/office/powerpoint/2010/main" val="230919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594</TotalTime>
  <Words>103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What should I do…?</vt:lpstr>
      <vt:lpstr>What should I do…?</vt:lpstr>
      <vt:lpstr>What should I do…?</vt:lpstr>
      <vt:lpstr>What should I do…?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17</cp:revision>
  <dcterms:created xsi:type="dcterms:W3CDTF">2018-06-12T19:01:06Z</dcterms:created>
  <dcterms:modified xsi:type="dcterms:W3CDTF">2018-06-15T21:31:37Z</dcterms:modified>
</cp:coreProperties>
</file>