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6D7A7B9-781E-4709-A75E-071F3388AFD0}" type="slidenum">
              <a:rPr lang="en-US" smtClean="0"/>
              <a:t>‹#›</a:t>
            </a:fld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31B7061D-E13F-4196-957C-E7C9AC641D5D}" type="datetimeFigureOut">
              <a:rPr lang="en-US" smtClean="0"/>
              <a:t>6/15/2018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B7061D-E13F-4196-957C-E7C9AC641D5D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7A7B9-781E-4709-A75E-071F3388A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4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B7061D-E13F-4196-957C-E7C9AC641D5D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7A7B9-781E-4709-A75E-071F3388A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1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B7061D-E13F-4196-957C-E7C9AC641D5D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7A7B9-781E-4709-A75E-071F3388A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6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B7061D-E13F-4196-957C-E7C9AC641D5D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7A7B9-781E-4709-A75E-071F3388A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4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B7061D-E13F-4196-957C-E7C9AC641D5D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7A7B9-781E-4709-A75E-071F3388A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5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B7061D-E13F-4196-957C-E7C9AC641D5D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7A7B9-781E-4709-A75E-071F3388A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8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B7061D-E13F-4196-957C-E7C9AC641D5D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7A7B9-781E-4709-A75E-071F3388A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B7061D-E13F-4196-957C-E7C9AC641D5D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7A7B9-781E-4709-A75E-071F3388A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0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B7061D-E13F-4196-957C-E7C9AC641D5D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7A7B9-781E-4709-A75E-071F3388A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00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B7061D-E13F-4196-957C-E7C9AC641D5D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7A7B9-781E-4709-A75E-071F3388A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83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31B7061D-E13F-4196-957C-E7C9AC641D5D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46D7A7B9-781E-4709-A75E-071F3388AFD0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2590800"/>
            <a:ext cx="7772400" cy="1431925"/>
          </a:xfrm>
        </p:spPr>
        <p:txBody>
          <a:bodyPr anchor="ctr"/>
          <a:lstStyle/>
          <a:p>
            <a:r>
              <a:rPr lang="en-US" dirty="0" smtClean="0"/>
              <a:t>“This little light of mine”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72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2590800"/>
            <a:ext cx="7772400" cy="1431925"/>
          </a:xfrm>
        </p:spPr>
        <p:txBody>
          <a:bodyPr anchor="ctr"/>
          <a:lstStyle/>
          <a:p>
            <a:r>
              <a:rPr lang="en-US" dirty="0" smtClean="0"/>
              <a:t>Whose light do we shine?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545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483079"/>
            <a:ext cx="4648200" cy="14692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/>
              <a:t>“This little light of mine, </a:t>
            </a:r>
            <a:br>
              <a:rPr lang="en-US" sz="3200" dirty="0" smtClean="0"/>
            </a:br>
            <a:r>
              <a:rPr lang="en-US" sz="3200" dirty="0" smtClean="0"/>
              <a:t>I’m </a:t>
            </a:r>
            <a:r>
              <a:rPr lang="en-US" sz="3200" dirty="0" err="1" smtClean="0"/>
              <a:t>gonna</a:t>
            </a:r>
            <a:r>
              <a:rPr lang="en-US" sz="3200" dirty="0" smtClean="0"/>
              <a:t> let it shine”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6459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483079"/>
            <a:ext cx="5029200" cy="14692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defRPr sz="3200"/>
            </a:lvl1pPr>
          </a:lstStyle>
          <a:p>
            <a:pPr algn="ctr"/>
            <a:r>
              <a:rPr lang="en-US" dirty="0"/>
              <a:t>“Hide it under a bushel, No! I’m </a:t>
            </a:r>
            <a:r>
              <a:rPr lang="en-US" dirty="0" err="1"/>
              <a:t>gonna</a:t>
            </a:r>
            <a:r>
              <a:rPr lang="en-US" dirty="0"/>
              <a:t> let it shine”</a:t>
            </a:r>
          </a:p>
        </p:txBody>
      </p:sp>
    </p:spTree>
    <p:extLst>
      <p:ext uri="{BB962C8B-B14F-4D97-AF65-F5344CB8AC3E}">
        <p14:creationId xmlns:p14="http://schemas.microsoft.com/office/powerpoint/2010/main" val="1581782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483079"/>
            <a:ext cx="5029200" cy="14692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defRPr sz="3200"/>
            </a:lvl1pPr>
          </a:lstStyle>
          <a:p>
            <a:pPr algn="ctr"/>
            <a:r>
              <a:rPr lang="en-US" dirty="0"/>
              <a:t>“Don’t let Satan (blow) it out, I’m </a:t>
            </a:r>
            <a:r>
              <a:rPr lang="en-US" dirty="0" err="1"/>
              <a:t>gonna</a:t>
            </a:r>
            <a:r>
              <a:rPr lang="en-US" dirty="0"/>
              <a:t> let it shine”</a:t>
            </a:r>
          </a:p>
        </p:txBody>
      </p:sp>
    </p:spTree>
    <p:extLst>
      <p:ext uri="{BB962C8B-B14F-4D97-AF65-F5344CB8AC3E}">
        <p14:creationId xmlns:p14="http://schemas.microsoft.com/office/powerpoint/2010/main" val="3009693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483079"/>
            <a:ext cx="5486400" cy="14692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defRPr sz="3200"/>
            </a:lvl1pPr>
          </a:lstStyle>
          <a:p>
            <a:pPr algn="ctr"/>
            <a:r>
              <a:rPr lang="en-US" dirty="0"/>
              <a:t>“Let it shine till Jesus comes, I’m </a:t>
            </a:r>
            <a:r>
              <a:rPr lang="en-US" dirty="0" err="1"/>
              <a:t>gonna</a:t>
            </a:r>
            <a:r>
              <a:rPr lang="en-US" dirty="0"/>
              <a:t> let it shine”</a:t>
            </a:r>
          </a:p>
        </p:txBody>
      </p:sp>
    </p:spTree>
    <p:extLst>
      <p:ext uri="{BB962C8B-B14F-4D97-AF65-F5344CB8AC3E}">
        <p14:creationId xmlns:p14="http://schemas.microsoft.com/office/powerpoint/2010/main" val="4290302698"/>
      </p:ext>
    </p:extLst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59</TotalTime>
  <Words>65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Ocean</vt:lpstr>
      <vt:lpstr>“This little light of mine”</vt:lpstr>
      <vt:lpstr>Whose light do we shine?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</cp:lastModifiedBy>
  <cp:revision>3</cp:revision>
  <dcterms:created xsi:type="dcterms:W3CDTF">2018-06-15T21:37:07Z</dcterms:created>
  <dcterms:modified xsi:type="dcterms:W3CDTF">2018-06-15T22:36:21Z</dcterms:modified>
</cp:coreProperties>
</file>