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8" r:id="rId4"/>
    <p:sldId id="257" r:id="rId5"/>
    <p:sldId id="259" r:id="rId6"/>
    <p:sldId id="26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992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992"/>
            <a:ext cx="3037840" cy="46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6" tIns="47128" rIns="94256" bIns="471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F59161-B67D-4619-802F-9DD01F104C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1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/>
          <a:lstStyle>
            <a:lvl1pPr algn="r">
              <a:defRPr sz="1200"/>
            </a:lvl1pPr>
          </a:lstStyle>
          <a:p>
            <a:fld id="{FFE58B71-3C78-4DFF-930E-D6369DF5E792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6" tIns="47128" rIns="94256" bIns="471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173"/>
            <a:ext cx="5608320" cy="4184614"/>
          </a:xfrm>
          <a:prstGeom prst="rect">
            <a:avLst/>
          </a:prstGeom>
        </p:spPr>
        <p:txBody>
          <a:bodyPr vert="horz" lIns="94256" tIns="47128" rIns="94256" bIns="471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45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345"/>
            <a:ext cx="3037840" cy="464408"/>
          </a:xfrm>
          <a:prstGeom prst="rect">
            <a:avLst/>
          </a:prstGeom>
        </p:spPr>
        <p:txBody>
          <a:bodyPr vert="horz" lIns="94256" tIns="47128" rIns="94256" bIns="47128" rtlCol="0" anchor="b"/>
          <a:lstStyle>
            <a:lvl1pPr algn="r">
              <a:defRPr sz="1200"/>
            </a:lvl1pPr>
          </a:lstStyle>
          <a:p>
            <a:fld id="{6260EFED-9E6D-4CC7-B2E6-31AA03232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39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outdated.</a:t>
            </a:r>
            <a:r>
              <a:rPr lang="en-US" baseline="0" dirty="0" smtClean="0"/>
              <a:t> Still just as relevant.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when you can have Bible classes for all ages, where</a:t>
            </a:r>
            <a:r>
              <a:rPr lang="en-US" baseline="0" dirty="0" smtClean="0"/>
              <a:t> you can teach on their level.</a:t>
            </a:r>
          </a:p>
          <a:p>
            <a:r>
              <a:rPr lang="en-US" baseline="0" dirty="0" smtClean="0"/>
              <a:t>Make sure it’s not an art class or a social hour.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Spiritual, not carnal.</a:t>
            </a:r>
            <a:r>
              <a:rPr lang="en-US" baseline="0" dirty="0" smtClean="0"/>
              <a:t> Contemporary services?</a:t>
            </a:r>
          </a:p>
          <a:p>
            <a:r>
              <a:rPr lang="en-US" baseline="0" dirty="0" smtClean="0"/>
              <a:t>Not edifying—tongue speaking, mass, rock band.</a:t>
            </a:r>
          </a:p>
          <a:p>
            <a:r>
              <a:rPr lang="en-US" baseline="0" dirty="0" smtClean="0"/>
              <a:t>Feed souls, </a:t>
            </a:r>
            <a:r>
              <a:rPr lang="en-US" baseline="0" smtClean="0"/>
              <a:t>not mouths.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Bible</a:t>
            </a:r>
            <a:r>
              <a:rPr lang="en-US" baseline="0" dirty="0" smtClean="0"/>
              <a:t> is filled with them. They’ll learn them as they listen to preaching and participate in Bible studies.</a:t>
            </a:r>
          </a:p>
          <a:p>
            <a:r>
              <a:rPr lang="en-US" baseline="0" dirty="0" smtClean="0"/>
              <a:t>Need contemporary examples,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in every church—Acts 14:23; Titus 1:5.</a:t>
            </a:r>
          </a:p>
          <a:p>
            <a:r>
              <a:rPr lang="en-US" dirty="0" smtClean="0"/>
              <a:t>Who is the youth</a:t>
            </a:r>
            <a:r>
              <a:rPr lang="en-US" baseline="0" dirty="0" smtClean="0"/>
              <a:t> minister? Everyone!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0EFED-9E6D-4CC7-B2E6-31AA032325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8/27/2018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Young people—you sure are blessed.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400" b="1" dirty="0" smtClean="0"/>
              <a:t>You have the best youth program available anywhere.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5879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God’s Youth Program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b="1" dirty="0">
                <a:solidFill>
                  <a:srgbClr val="002060"/>
                </a:solidFill>
              </a:rPr>
              <a:t>Gospel preaching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rgbClr val="002060"/>
                </a:solidFill>
              </a:rPr>
              <a:t>Titus 1:2-3; Romans 10:13-15.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rgbClr val="002060"/>
                </a:solidFill>
              </a:rPr>
              <a:t>Acts 11:13-14; John 6:67-68.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b="1" dirty="0">
                <a:solidFill>
                  <a:srgbClr val="002060"/>
                </a:solidFill>
              </a:rPr>
              <a:t>“How can a young man cleanse his way? By taking heed according to Your word” </a:t>
            </a:r>
            <a:r>
              <a:rPr lang="en-US" sz="2400" b="1" dirty="0" smtClean="0">
                <a:solidFill>
                  <a:srgbClr val="002060"/>
                </a:solidFill>
              </a:rPr>
              <a:t>(</a:t>
            </a:r>
            <a:r>
              <a:rPr lang="en-US" sz="2400" b="1" dirty="0">
                <a:solidFill>
                  <a:srgbClr val="002060"/>
                </a:solidFill>
              </a:rPr>
              <a:t>Psalms 119:9</a:t>
            </a:r>
            <a:r>
              <a:rPr lang="en-US" sz="2400" b="1" dirty="0" smtClean="0">
                <a:solidFill>
                  <a:srgbClr val="002060"/>
                </a:solidFill>
              </a:rPr>
              <a:t>).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God’s Youth Program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 smtClean="0">
                <a:solidFill>
                  <a:srgbClr val="002060"/>
                </a:solidFill>
              </a:rPr>
              <a:t>Bible classes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Acts 13:1; 15:35.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2 Timothy 3:14-15.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2 Timothy 2:15.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God’s Youth Program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2323652"/>
            <a:ext cx="6777317" cy="3619948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002060"/>
                </a:solidFill>
              </a:rPr>
              <a:t>Worship services designed, not to entertain, but to </a:t>
            </a:r>
            <a:r>
              <a:rPr lang="en-US" b="1" dirty="0" smtClean="0">
                <a:solidFill>
                  <a:srgbClr val="002060"/>
                </a:solidFill>
              </a:rPr>
              <a:t>glorify and edify.</a:t>
            </a:r>
            <a:endParaRPr lang="en-US" b="1" dirty="0">
              <a:solidFill>
                <a:srgbClr val="002060"/>
              </a:solidFill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</a:rPr>
              <a:t>1 Corinthians </a:t>
            </a:r>
            <a:r>
              <a:rPr lang="en-US" sz="2400" b="1" dirty="0" smtClean="0">
                <a:solidFill>
                  <a:srgbClr val="002060"/>
                </a:solidFill>
              </a:rPr>
              <a:t>14:26; 1 Timothy 1:3-4.</a:t>
            </a:r>
            <a:endParaRPr lang="en-US" sz="2400" b="1" dirty="0">
              <a:solidFill>
                <a:srgbClr val="002060"/>
              </a:solidFill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>
                <a:solidFill>
                  <a:srgbClr val="002060"/>
                </a:solidFill>
              </a:rPr>
              <a:t>In everything we do, your mind is directed to God, to His will, to what He has done for </a:t>
            </a:r>
            <a:r>
              <a:rPr lang="en-US" sz="2400" b="1" dirty="0" smtClean="0">
                <a:solidFill>
                  <a:srgbClr val="002060"/>
                </a:solidFill>
              </a:rPr>
              <a:t>you, </a:t>
            </a:r>
            <a:r>
              <a:rPr lang="en-US" sz="2400" b="1" dirty="0">
                <a:solidFill>
                  <a:srgbClr val="002060"/>
                </a:solidFill>
              </a:rPr>
              <a:t>to what </a:t>
            </a:r>
            <a:r>
              <a:rPr lang="en-US" sz="2400" b="1" dirty="0" smtClean="0">
                <a:solidFill>
                  <a:srgbClr val="002060"/>
                </a:solidFill>
              </a:rPr>
              <a:t>you should do for </a:t>
            </a:r>
            <a:r>
              <a:rPr lang="en-US" sz="2400" b="1" dirty="0">
                <a:solidFill>
                  <a:srgbClr val="002060"/>
                </a:solidFill>
              </a:rPr>
              <a:t>Him in return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God’s Youth Program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b="1" dirty="0" smtClean="0">
                <a:solidFill>
                  <a:srgbClr val="002060"/>
                </a:solidFill>
              </a:rPr>
              <a:t>Godly or righteous examples.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1 Timothy 4:12; Philippians 3:17.</a:t>
            </a:r>
          </a:p>
          <a:p>
            <a:pPr lvl="1"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1 Corinthians 11:1.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00B050"/>
                </a:solidFill>
              </a:rPr>
              <a:t>God’s Youth Program</a:t>
            </a:r>
            <a:endParaRPr lang="en-US" sz="3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b="1" dirty="0" smtClean="0">
                <a:solidFill>
                  <a:srgbClr val="002060"/>
                </a:solidFill>
              </a:rPr>
              <a:t>Christians who look out for your soul.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Beginning with the elders—</a:t>
            </a:r>
            <a:br>
              <a:rPr lang="en-US" sz="2400" b="1" dirty="0" smtClean="0">
                <a:solidFill>
                  <a:srgbClr val="002060"/>
                </a:solidFill>
              </a:rPr>
            </a:br>
            <a:r>
              <a:rPr lang="en-US" sz="2400" b="1" dirty="0" smtClean="0">
                <a:solidFill>
                  <a:srgbClr val="002060"/>
                </a:solidFill>
              </a:rPr>
              <a:t>Heb. 13:17; Acts 20:28-31.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400" b="1" dirty="0" smtClean="0">
                <a:solidFill>
                  <a:srgbClr val="002060"/>
                </a:solidFill>
              </a:rPr>
              <a:t>Others are, too—Phil. 2:3-4,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</TotalTime>
  <Words>276</Words>
  <Application>Microsoft Office PowerPoint</Application>
  <PresentationFormat>On-screen Show (4:3)</PresentationFormat>
  <Paragraphs>39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Young people—you sure are blessed.</vt:lpstr>
      <vt:lpstr>God’s Youth Program</vt:lpstr>
      <vt:lpstr>God’s Youth Program</vt:lpstr>
      <vt:lpstr>God’s Youth Program</vt:lpstr>
      <vt:lpstr>God’s Youth Program</vt:lpstr>
      <vt:lpstr>God’s Youth Program</vt:lpstr>
    </vt:vector>
  </TitlesOfParts>
  <Company>Prattmont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This Church Offers the Young People</dc:title>
  <dc:creator>Prattmont</dc:creator>
  <cp:lastModifiedBy>Bryan</cp:lastModifiedBy>
  <cp:revision>14</cp:revision>
  <cp:lastPrinted>2018-08-23T18:31:43Z</cp:lastPrinted>
  <dcterms:created xsi:type="dcterms:W3CDTF">2004-08-07T18:44:45Z</dcterms:created>
  <dcterms:modified xsi:type="dcterms:W3CDTF">2018-08-27T18:53:26Z</dcterms:modified>
</cp:coreProperties>
</file>